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7"/>
  </p:notesMasterIdLst>
  <p:sldIdLst>
    <p:sldId id="276" r:id="rId6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996633"/>
    <a:srgbClr val="FF6600"/>
    <a:srgbClr val="FF3399"/>
    <a:srgbClr val="800000"/>
    <a:srgbClr val="FFFF99"/>
    <a:srgbClr val="FF006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154" autoAdjust="0"/>
  </p:normalViewPr>
  <p:slideViewPr>
    <p:cSldViewPr>
      <p:cViewPr varScale="1">
        <p:scale>
          <a:sx n="105" d="100"/>
          <a:sy n="105" d="100"/>
        </p:scale>
        <p:origin x="-96" y="-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F3A1FC7D-C076-A251-9959-2E957528B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609CD9D5-B9AA-3145-6FA2-DF19246D2B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D7ECA34-D7A7-406A-8E27-C05D33B92675}" type="datetimeFigureOut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="" xmlns:a16="http://schemas.microsoft.com/office/drawing/2014/main" id="{FA460966-C863-98A7-87B3-5E0C19773C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="" xmlns:a16="http://schemas.microsoft.com/office/drawing/2014/main" id="{1A8602E8-F688-1D72-C54E-175DF4206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A1E1BA1-ABE3-8168-146E-F9917BD000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44A4BF72-9CE2-A7E0-F3A7-EDD8B275E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444CE3B-E8A1-4674-AE88-03A1468C310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2704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55C8F59-5D59-5A1C-7FE2-443D98D3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5903-243A-43EC-8594-13D7A826454A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2738669-1D3A-2559-B896-1753F063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7CE60F4-14A8-C98D-B336-1D8E1344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B9F63-D464-4761-B2FF-D37EADDA4CB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4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A8CB6E1-AD9E-A1A7-18F5-6672FE74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B8855-EC9C-4F4C-BAF3-9564CB4F946F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4D98B14-FD50-578C-0646-C62B7632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5BF6F37-33B4-115D-279C-9D930A75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799EF-FEA3-49C1-88C6-580C41C587E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63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99AF37C-E365-AA05-85AF-C3157F7E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29FB-B9DD-47A1-9762-31D930C775C8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EB140B5-853B-4BA0-4AAA-705953097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ACABE59-B5E9-304C-E05F-953355E7B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609F0-F4D5-46C7-B123-4E40EEF61A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00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CBD4394-B722-9D18-8322-DD97F4E5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ADD2-72AA-4EBA-ACA9-D4FEBB99ED6F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C7F661D-8DD9-1CA3-851C-0CF65057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7235" y="6270015"/>
            <a:ext cx="3136900" cy="3648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3FEF38D-3AE0-0C67-FBCE-CC387725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73199" y="6370027"/>
            <a:ext cx="2311400" cy="364881"/>
          </a:xfrm>
        </p:spPr>
        <p:txBody>
          <a:bodyPr/>
          <a:lstStyle>
            <a:lvl1pPr>
              <a:defRPr/>
            </a:lvl1pPr>
          </a:lstStyle>
          <a:p>
            <a:fld id="{473CD20F-4730-4E69-A5C7-62C1682925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674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59C4DAB-1F3A-FA63-451F-CFF488C3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D070-466F-434C-BE7C-337F3D01E9C2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1653EEF-4A10-C3DF-3950-576355C3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6EACF7F-71FD-726C-5023-7E6306F8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F0F9E-1912-4E2C-A774-F12E32B6FD3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220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29118D61-0D2F-FDF2-09D7-82D9B24F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2AC0-E57B-4639-97B4-BF4AF261EF12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B5C89D68-6E71-D82B-D843-2ED14ABB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7F0BE52B-85D5-9BCF-C4E7-FB4BCA2A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CE27B-FADC-4DA3-A2A2-3DDEA514BEC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81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="" xmlns:a16="http://schemas.microsoft.com/office/drawing/2014/main" id="{5032FA48-9F7D-6B6A-9224-AC356BA1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8C31-A214-446A-AE8E-F794BEA11DFA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="" xmlns:a16="http://schemas.microsoft.com/office/drawing/2014/main" id="{0AABFFF3-EC29-1C83-DF52-D741DF45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="" xmlns:a16="http://schemas.microsoft.com/office/drawing/2014/main" id="{A451695F-7A4F-0473-64DB-F602D495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EE2C-4712-4284-9A85-9346F1FF8D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54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="" xmlns:a16="http://schemas.microsoft.com/office/drawing/2014/main" id="{56ABA221-9571-F07B-1194-0EB5D839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2330F-C49B-4283-BF51-7209A58ACDB9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="" xmlns:a16="http://schemas.microsoft.com/office/drawing/2014/main" id="{2579C9DC-F664-A36D-B101-5CA7F0EE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="" xmlns:a16="http://schemas.microsoft.com/office/drawing/2014/main" id="{AD451CE0-1538-D8BC-1516-FB4671DA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FEE2C-3E1F-4772-A90E-0203243CCE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69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="" xmlns:a16="http://schemas.microsoft.com/office/drawing/2014/main" id="{AF4296C7-0123-F78C-BABA-A8E74E0A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4A36-19B5-4FD9-856A-F58153CA467B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="" xmlns:a16="http://schemas.microsoft.com/office/drawing/2014/main" id="{FC52E30A-B4A1-4F2C-4809-53D460AF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="" xmlns:a16="http://schemas.microsoft.com/office/drawing/2014/main" id="{F262D1AE-E8E5-3541-3795-65513D04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49AB5-A52D-4EA6-9F08-E3754DDBCD7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375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E1942BAB-6048-E31E-85AF-CA67E533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FB24-D31E-40F1-B1E6-3AC309676F02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540A890A-7F6C-A4B5-FE05-1F6231AE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0A04D493-781C-580E-79CD-66B2A9CF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7DD4B-D156-4780-A0B9-FA3C9C8B58B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36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8D3E8A06-C561-B0D1-3671-2BAC44C4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510A-2FF2-404B-8BF2-01E41B696A5A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EB6F86D8-47DF-796B-437B-C982FA37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8EBB082B-670D-8BBB-2466-2A293217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A7B9A-5A14-4FD4-89BD-7255557365A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17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="" xmlns:a16="http://schemas.microsoft.com/office/drawing/2014/main" id="{F2FAEB72-7A5D-53BC-FBFB-E0A492851A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76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="" xmlns:a16="http://schemas.microsoft.com/office/drawing/2014/main" id="{15B6A7AF-6E26-761E-1A18-C3151D40D6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BD3E589-F9DC-6ECE-D909-CD77DCB13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838"/>
            <a:ext cx="2311400" cy="36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8F49C8-6BE5-4147-9CF8-5062ADC525F8}" type="datetime1">
              <a:rPr lang="ja-JP" altLang="en-US"/>
              <a:pPr>
                <a:defRPr/>
              </a:pPr>
              <a:t>2024/3/25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19946C6-2B20-8B75-568C-B2483D252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838"/>
            <a:ext cx="3136900" cy="36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FB7E8AE-CADA-6D26-15B2-8100583E9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838"/>
            <a:ext cx="2311400" cy="36488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33">
                <a:solidFill>
                  <a:srgbClr val="898989"/>
                </a:solidFill>
              </a:defRPr>
            </a:lvl1pPr>
          </a:lstStyle>
          <a:p>
            <a:fld id="{10A780BE-38F7-47C1-8E64-5E07E56F817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94" r:id="rId1"/>
    <p:sldLayoutId id="2147489814" r:id="rId2"/>
    <p:sldLayoutId id="2147489795" r:id="rId3"/>
    <p:sldLayoutId id="2147489796" r:id="rId4"/>
    <p:sldLayoutId id="2147489797" r:id="rId5"/>
    <p:sldLayoutId id="2147489798" r:id="rId6"/>
    <p:sldLayoutId id="2147489799" r:id="rId7"/>
    <p:sldLayoutId id="2147489800" r:id="rId8"/>
    <p:sldLayoutId id="2147489801" r:id="rId9"/>
    <p:sldLayoutId id="2147489802" r:id="rId10"/>
    <p:sldLayoutId id="2147489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660380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320759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981139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641519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95285" indent="-4952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D20F-4730-4E69-A5C7-62C168292535}" type="slidenum">
              <a:rPr lang="ja-JP" altLang="en-US" smtClean="0"/>
              <a:pPr/>
              <a:t>1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144463"/>
            <a:ext cx="9649071" cy="664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514" y="4960590"/>
            <a:ext cx="293846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149" y="4869160"/>
            <a:ext cx="2200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516141"/>
            <a:ext cx="41878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844824"/>
            <a:ext cx="7705725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2000672" y="908720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200" b="1" dirty="0">
                <a:ln/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</a:t>
            </a:r>
            <a:r>
              <a:rPr lang="ja-JP" altLang="en-US" sz="7200" b="1" dirty="0">
                <a:ln/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</a:t>
            </a:r>
            <a:r>
              <a:rPr lang="ja-JP" altLang="en-US" sz="7200" b="1" dirty="0">
                <a:ln/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わ</a:t>
            </a:r>
            <a:r>
              <a:rPr lang="ja-JP" altLang="en-US" sz="7200" b="1" dirty="0">
                <a:ln/>
                <a:solidFill>
                  <a:srgbClr val="954EC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</a:t>
            </a:r>
            <a:r>
              <a:rPr lang="ja-JP" altLang="en-US" sz="7200" b="1" dirty="0">
                <a:ln/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ひ</a:t>
            </a:r>
            <a:r>
              <a:rPr lang="ja-JP" altLang="en-US" sz="7200" b="1" dirty="0">
                <a:ln/>
                <a:solidFill>
                  <a:srgbClr val="F559F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ろ</a:t>
            </a:r>
            <a:r>
              <a:rPr lang="ja-JP" altLang="en-US" sz="7200" b="1" dirty="0">
                <a:ln/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ば</a:t>
            </a:r>
            <a:endParaRPr lang="ja-JP" altLang="en-US" sz="7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3B495E2C-2D39-875D-5409-B400B1508386}"/>
              </a:ext>
            </a:extLst>
          </p:cNvPr>
          <p:cNvSpPr txBox="1"/>
          <p:nvPr/>
        </p:nvSpPr>
        <p:spPr>
          <a:xfrm>
            <a:off x="1098550" y="3269947"/>
            <a:ext cx="787785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★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日（水）　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英語レッスン</a:t>
            </a:r>
            <a:endParaRPr lang="en-US" altLang="ja-JP" sz="28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★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5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月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15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日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（水）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英語レッスン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★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（水）　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英語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レッスン</a:t>
            </a:r>
            <a:endParaRPr lang="en-US" altLang="ja-JP" sz="28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7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t"/>
      <a:lstStyle>
        <a:defPPr algn="ctr">
          <a:defRPr kumimoji="1" dirty="0" smtClean="0">
            <a:solidFill>
              <a:schemeClr val="tx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C1C3A1F13C6C1429F1414868A8BC22F" ma:contentTypeVersion="17" ma:contentTypeDescription="新しいドキュメントを作成します。" ma:contentTypeScope="" ma:versionID="e56de2dfe914b1af6823ae1de1d1eeee">
  <xsd:schema xmlns:xsd="http://www.w3.org/2001/XMLSchema" xmlns:xs="http://www.w3.org/2001/XMLSchema" xmlns:p="http://schemas.microsoft.com/office/2006/metadata/properties" xmlns:ns2="d7737a5d-9861-44d0-a7d3-d1f49e1b629b" xmlns:ns3="b6e11dde-1002-4709-afc2-f69c44175ebe" targetNamespace="http://schemas.microsoft.com/office/2006/metadata/properties" ma:root="true" ma:fieldsID="25aa693a2dbfb60b287b28c19078f40d" ns2:_="" ns3:_="">
    <xsd:import namespace="d7737a5d-9861-44d0-a7d3-d1f49e1b629b"/>
    <xsd:import namespace="b6e11dde-1002-4709-afc2-f69c44175e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37a5d-9861-44d0-a7d3-d1f49e1b6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07de796-b30b-44d5-8819-c35727e702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11dde-1002-4709-afc2-f69c44175e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0B2D696-AFDF-4D0F-BECF-52C915E6F98A}" ma:internalName="TaxCatchAll" ma:showField="CatchAllData" ma:web="{55067575-7174-47d0-a586-09dc2039b3a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737a5d-9861-44d0-a7d3-d1f49e1b629b">
      <Terms xmlns="http://schemas.microsoft.com/office/infopath/2007/PartnerControls"/>
    </lcf76f155ced4ddcb4097134ff3c332f>
    <TaxCatchAll xmlns="b6e11dde-1002-4709-afc2-f69c44175ebe" xsi:nil="true"/>
  </documentManagement>
</p:properties>
</file>

<file path=customXml/itemProps1.xml><?xml version="1.0" encoding="utf-8"?>
<ds:datastoreItem xmlns:ds="http://schemas.openxmlformats.org/officeDocument/2006/customXml" ds:itemID="{531631A3-A2B5-4D7D-B6A0-53901AAA5E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2CCAA-042A-490D-B886-7DD42E895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737a5d-9861-44d0-a7d3-d1f49e1b629b"/>
    <ds:schemaRef ds:uri="b6e11dde-1002-4709-afc2-f69c44175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297075-F6F1-49A4-962F-E2BD8827E25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11258BD-E5C6-46F7-95DF-2EAD090549CB}">
  <ds:schemaRefs>
    <ds:schemaRef ds:uri="b6e11dde-1002-4709-afc2-f69c44175ebe"/>
    <ds:schemaRef ds:uri="d7737a5d-9861-44d0-a7d3-d1f49e1b629b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18890</TotalTime>
  <Words>11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(株) アサツーディ・ケイ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ADK</dc:creator>
  <cp:lastModifiedBy>nichii</cp:lastModifiedBy>
  <cp:revision>988</cp:revision>
  <cp:lastPrinted>2022-02-09T02:44:36Z</cp:lastPrinted>
  <dcterms:created xsi:type="dcterms:W3CDTF">2014-05-28T05:39:07Z</dcterms:created>
  <dcterms:modified xsi:type="dcterms:W3CDTF">2024-03-25T08:15:54Z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運用管理 マスタ１</vt:lpwstr>
  </property>
  <property fmtid="{D5CDD505-2E9C-101B-9397-08002B2CF9AE}" pid="3" name="Order">
    <vt:lpwstr>1200800.00000000</vt:lpwstr>
  </property>
  <property fmtid="{D5CDD505-2E9C-101B-9397-08002B2CF9AE}" pid="4" name="display_urn:schemas-microsoft-com:office:office#Author">
    <vt:lpwstr>運用管理 マスタ１</vt:lpwstr>
  </property>
  <property fmtid="{D5CDD505-2E9C-101B-9397-08002B2CF9AE}" pid="5" name="SortNo">
    <vt:lpwstr>5</vt:lpwstr>
  </property>
  <property fmtid="{D5CDD505-2E9C-101B-9397-08002B2CF9AE}" pid="6" name="mtgo">
    <vt:lpwstr/>
  </property>
  <property fmtid="{D5CDD505-2E9C-101B-9397-08002B2CF9AE}" pid="7" name="lcf76f155ced4ddcb4097134ff3c332f">
    <vt:lpwstr/>
  </property>
  <property fmtid="{D5CDD505-2E9C-101B-9397-08002B2CF9AE}" pid="8" name="TaxCatchAll">
    <vt:lpwstr/>
  </property>
  <property fmtid="{D5CDD505-2E9C-101B-9397-08002B2CF9AE}" pid="9" name="ContentTypeId">
    <vt:lpwstr>0x0101007C1C3A1F13C6C1429F1414868A8BC22F</vt:lpwstr>
  </property>
  <property fmtid="{D5CDD505-2E9C-101B-9397-08002B2CF9AE}" pid="10" name="MediaServiceImageTags">
    <vt:lpwstr/>
  </property>
</Properties>
</file>