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00FF"/>
    <a:srgbClr val="FFCCCC"/>
    <a:srgbClr val="FFCCFF"/>
    <a:srgbClr val="FF99FF"/>
    <a:srgbClr val="66FF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DDC92-04DC-4759-8A35-BE42E363825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6FA28-27CA-497D-A6AE-AC2AB7AB8E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18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6FA28-27CA-497D-A6AE-AC2AB7AB8ED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963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403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40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9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910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14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406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90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605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56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07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9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F55A1-9BDC-478F-AEDE-D84C9C2A962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F827C-2850-4CE2-BE11-EA43520F9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19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Q:\illust\02_gyouji\02_nenjuugyouji\11_hinamaturi\01_title&amp;frame&amp;kei\color\gn11-f00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959" y="190189"/>
            <a:ext cx="6696744" cy="604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Q:\illust\02_gyouji\02_nenjuugyouji\11_hinamaturi\01_title&amp;frame&amp;kei\color\gn11-l107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6089"/>
            <a:ext cx="807722" cy="3712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206652"/>
            <a:ext cx="811213" cy="371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3275856" y="965518"/>
            <a:ext cx="30764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>
                <a:solidFill>
                  <a:srgbClr val="FF99F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子</a:t>
            </a:r>
            <a:r>
              <a:rPr lang="ja-JP" altLang="en-US" sz="4000" dirty="0">
                <a:solidFill>
                  <a:srgbClr val="66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育</a:t>
            </a:r>
            <a:r>
              <a:rPr lang="ja-JP" altLang="en-US" sz="4000" dirty="0">
                <a:solidFill>
                  <a:srgbClr val="FF99F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て</a:t>
            </a:r>
            <a:r>
              <a:rPr lang="ja-JP" altLang="en-US" sz="4000" dirty="0">
                <a:solidFill>
                  <a:srgbClr val="66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ひ</a:t>
            </a:r>
            <a:r>
              <a:rPr lang="ja-JP" altLang="en-US" sz="4000" dirty="0">
                <a:solidFill>
                  <a:srgbClr val="FF99F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ろ</a:t>
            </a:r>
            <a:r>
              <a:rPr lang="ja-JP" altLang="en-US" sz="4000" dirty="0">
                <a:solidFill>
                  <a:srgbClr val="66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ば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2252834" y="1730433"/>
            <a:ext cx="390523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200" b="1" dirty="0">
                <a:solidFill>
                  <a:schemeClr val="accent6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2200" b="1" dirty="0">
                <a:solidFill>
                  <a:schemeClr val="accent6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日（</a:t>
            </a:r>
            <a:r>
              <a:rPr lang="ja-JP" altLang="en-US" sz="2200" b="1" dirty="0">
                <a:solidFill>
                  <a:schemeClr val="accent6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火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　</a:t>
            </a:r>
            <a:r>
              <a:rPr lang="en-US" altLang="ja-JP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lang="en-US" altLang="ja-JP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lang="en-US" altLang="ja-JP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endParaRPr lang="ja-JP" altLang="en-US" sz="2200" b="1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015351" y="2218349"/>
            <a:ext cx="25603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200" dirty="0">
                <a:solidFill>
                  <a:srgbClr val="FF00F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豆まき会をするよ！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038566" y="2751890"/>
            <a:ext cx="41072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200" b="1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2200" b="1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20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日（</a:t>
            </a:r>
            <a:r>
              <a:rPr lang="ja-JP" altLang="en-US" sz="2200" b="1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金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　</a:t>
            </a:r>
            <a:r>
              <a:rPr lang="en-US" altLang="ja-JP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lang="en-US" altLang="ja-JP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lang="ja-JP" altLang="en-US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lang="en-US" altLang="ja-JP" sz="2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3970807" y="3229739"/>
            <a:ext cx="27783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200" dirty="0">
                <a:solidFill>
                  <a:srgbClr val="FF00F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おひなさまを作るよ✿</a:t>
            </a:r>
          </a:p>
        </p:txBody>
      </p:sp>
      <p:pic>
        <p:nvPicPr>
          <p:cNvPr id="1029" name="Picture 5" descr="Q:\illust\02_gyouji\02_nenjuugyouji\11_hinamaturi\02_cut\color\gn11-024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746524"/>
            <a:ext cx="950285" cy="114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21" y="3429000"/>
            <a:ext cx="811213" cy="371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422" y="3407668"/>
            <a:ext cx="811213" cy="371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テキスト ボックス 12">
            <a:extLst>
              <a:ext uri="{FF2B5EF4-FFF2-40B4-BE49-F238E27FC236}">
                <a16:creationId xmlns:a16="http://schemas.microsoft.com/office/drawing/2014/main" id="{0F0CD287-38C1-3512-24F1-9E80D8CC007A}"/>
              </a:ext>
            </a:extLst>
          </p:cNvPr>
          <p:cNvSpPr txBox="1"/>
          <p:nvPr/>
        </p:nvSpPr>
        <p:spPr>
          <a:xfrm>
            <a:off x="2334920" y="6309856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200" b="1" dirty="0"/>
              <a:t>2</a:t>
            </a:r>
            <a:r>
              <a:rPr kumimoji="1" lang="ja-JP" altLang="en-US" sz="1200" b="1" dirty="0"/>
              <a:t>月の行事予定になります。ぜひ、園見学に来てくださいね♪</a:t>
            </a:r>
            <a:endParaRPr kumimoji="1" lang="en-US" altLang="ja-JP" sz="1200" b="1" dirty="0"/>
          </a:p>
          <a:p>
            <a:r>
              <a:rPr kumimoji="1" lang="ja-JP" altLang="en-US" sz="1200" b="1" dirty="0"/>
              <a:t>ご予約は☎</a:t>
            </a:r>
            <a:r>
              <a:rPr kumimoji="1" lang="en-US" altLang="ja-JP" sz="1200" b="1" dirty="0"/>
              <a:t>058-218-2025</a:t>
            </a:r>
            <a:r>
              <a:rPr kumimoji="1" lang="ja-JP" altLang="en-US" sz="1200" b="1" dirty="0"/>
              <a:t>　お待ちしております。</a:t>
            </a:r>
          </a:p>
        </p:txBody>
      </p:sp>
      <p:pic>
        <p:nvPicPr>
          <p:cNvPr id="3" name="Picture 2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11073BCC-EF77-EE7B-E902-FA2AD06D4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526" y="6266005"/>
            <a:ext cx="516840" cy="511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7695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85a014-0ad3-4f21-8254-d413d8f7523f" xsi:nil="true"/>
    <lcf76f155ced4ddcb4097134ff3c332f xmlns="1596f405-83e4-450d-9f22-9a23c7dd111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045CDDE1B84854B9B9A6BB757AACAD2" ma:contentTypeVersion="12" ma:contentTypeDescription="新しいドキュメントを作成します。" ma:contentTypeScope="" ma:versionID="2df8df13739e0e15b94da17f449711c2">
  <xsd:schema xmlns:xsd="http://www.w3.org/2001/XMLSchema" xmlns:xs="http://www.w3.org/2001/XMLSchema" xmlns:p="http://schemas.microsoft.com/office/2006/metadata/properties" xmlns:ns2="1596f405-83e4-450d-9f22-9a23c7dd111a" xmlns:ns3="fe85a014-0ad3-4f21-8254-d413d8f7523f" targetNamespace="http://schemas.microsoft.com/office/2006/metadata/properties" ma:root="true" ma:fieldsID="a3d31c4042c6fe78e99bd6cd90602117" ns2:_="" ns3:_="">
    <xsd:import namespace="1596f405-83e4-450d-9f22-9a23c7dd111a"/>
    <xsd:import namespace="fe85a014-0ad3-4f21-8254-d413d8f752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96f405-83e4-450d-9f22-9a23c7dd1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007de796-b30b-44d5-8819-c35727e702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85a014-0ad3-4f21-8254-d413d8f7523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68a9b3c-1411-4168-9512-b700b4d60688}" ma:internalName="TaxCatchAll" ma:showField="CatchAllData" ma:web="fe85a014-0ad3-4f21-8254-d413d8f752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120380-A8E0-4C9C-803A-55DE9723240B}">
  <ds:schemaRefs>
    <ds:schemaRef ds:uri="http://purl.org/dc/dcmitype/"/>
    <ds:schemaRef ds:uri="http://schemas.microsoft.com/office/2006/documentManagement/types"/>
    <ds:schemaRef ds:uri="fe85a014-0ad3-4f21-8254-d413d8f7523f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1596f405-83e4-450d-9f22-9a23c7dd111a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E647BCA-0C4B-461D-B08C-FB01784E55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A862FE-435A-410D-844B-578ACE709D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96f405-83e4-450d-9f22-9a23c7dd111a"/>
    <ds:schemaRef ds:uri="fe85a014-0ad3-4f21-8254-d413d8f752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67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HGP創英角ﾎﾟｯﾌﾟ体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nichii</dc:creator>
  <cp:lastModifiedBy>ＮＫ岐阜カラフルタウン(企業内)</cp:lastModifiedBy>
  <cp:revision>8</cp:revision>
  <dcterms:created xsi:type="dcterms:W3CDTF">2024-02-16T06:45:08Z</dcterms:created>
  <dcterms:modified xsi:type="dcterms:W3CDTF">2025-12-15T02:28:29Z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0x0101004045CDDE1B84854B9B9A6BB757AACAD2</vt:lpwstr>
  </property>
  <property fmtid="{D5CDD505-2E9C-101B-9397-08002B2CF9AE}" pid="3" name="MediaServiceImageTags">
    <vt:lpwstr/>
  </property>
</Properties>
</file>