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561263" cy="106934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96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48"/>
      </p:cViewPr>
      <p:guideLst>
        <p:guide orient="horz" pos="336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5212E-DE36-4298-8C5A-F5C371B6151F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DC1EA-6253-4849-AACD-FE0E0BC4B1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23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ACC334-1747-441A-870B-E117B27014A1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46125"/>
            <a:ext cx="26352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92D9F-469C-4371-A939-0B2A071A71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580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5975" y="746125"/>
            <a:ext cx="263525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92D9F-469C-4371-A939-0B2A071A71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95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4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5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827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044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1916" y="428235"/>
            <a:ext cx="1701284" cy="91240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8063" y="428235"/>
            <a:ext cx="4977832" cy="91240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704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869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8" y="6871501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8" y="4532322"/>
            <a:ext cx="6427074" cy="233917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315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8063" y="2495128"/>
            <a:ext cx="3339558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3642" y="2495128"/>
            <a:ext cx="3339558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145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4" y="2393640"/>
            <a:ext cx="3340871" cy="9975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4" y="3391193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8" y="2393640"/>
            <a:ext cx="3342183" cy="9975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8" y="3391193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974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57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91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7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8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5"/>
            <a:ext cx="2487603" cy="73145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35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2"/>
            <a:ext cx="4536758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4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602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8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200"/>
            <a:ext cx="1764295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217F7-3AD0-4A9C-B533-0854CB037946}" type="datetimeFigureOut">
              <a:rPr kumimoji="1" lang="ja-JP" altLang="en-US" smtClean="0"/>
              <a:t>2026/1/31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200"/>
            <a:ext cx="23944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200"/>
            <a:ext cx="1764295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FD133-FE8D-46D4-8B3B-C3D551D19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7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C03C7D72-4ACF-53C2-0186-228719285B1F}"/>
              </a:ext>
            </a:extLst>
          </p:cNvPr>
          <p:cNvSpPr/>
          <p:nvPr/>
        </p:nvSpPr>
        <p:spPr>
          <a:xfrm>
            <a:off x="271673" y="8875092"/>
            <a:ext cx="2638603" cy="1728192"/>
          </a:xfrm>
          <a:prstGeom prst="roundRect">
            <a:avLst/>
          </a:prstGeom>
          <a:solidFill>
            <a:srgbClr val="D996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92999" y="4188904"/>
            <a:ext cx="5768263" cy="120032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歳児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：●友達や保育者と関わりふれあい遊びやまねっこ遊びを楽しむ</a:t>
            </a:r>
            <a:endParaRPr lang="en-US" altLang="ja-JP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歳児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：●一人ひとりが冬の季節を健康的で快適に過ごせるようにする</a:t>
            </a:r>
            <a:endParaRPr lang="en-US" altLang="ja-JP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歳児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：●寒さに負けず、冬の自然に触れて元気に遊ぶ</a:t>
            </a:r>
            <a:endParaRPr lang="en-US" altLang="ja-JP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l"/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歳児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：●基本的生活習慣が身に付き、自信をもって生活する</a:t>
            </a:r>
            <a:endParaRPr lang="en-US" altLang="ja-JP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歳児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：●健康に過ごすために必要な生活習慣を知り、自ら進んで行う</a:t>
            </a:r>
            <a:br>
              <a:rPr lang="en-US" altLang="ja-JP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lang="en-US" altLang="ja-JP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歳児</a:t>
            </a:r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：●就学に向けて時間に見通しをもちながら、生活に必要なきまりを守って過ごす</a:t>
            </a:r>
            <a:endParaRPr lang="en-US" altLang="ja-JP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21320" y="9091115"/>
            <a:ext cx="2683247" cy="19697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 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日（火）節分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日（火）身体測定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日（木）食育活動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日（金）避難訓練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日（木）</a:t>
            </a:r>
            <a:r>
              <a:rPr lang="ja-JP" altLang="en-US" sz="1400" i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英語レッスン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21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日（土）生活発表会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1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　　　　　</a:t>
            </a:r>
            <a:endParaRPr lang="en-US" altLang="ja-JP" sz="12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09920" y="1816114"/>
            <a:ext cx="6913200" cy="203132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3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暦の上では春とはいえ、朝夕は少しひんやりする日もありますが、日中は暖かい日差しに包まれ、子どもたちは元気いっぱいに過ごしています。</a:t>
            </a: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さて、今月はいよいよ</a:t>
            </a:r>
            <a:r>
              <a:rPr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発表会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があります。歌や踊り、劇あそびなど、子どもたちは楽しみながら練習に取り組んでいます。最初は照れくさそうだった子も、友だちと一緒に表現する楽しさを感じ、自信をもって取り組む姿が見られるようになっています。本番では、子どもたち一人ひとりの成長を、あたたかい気持ちで見守っていただけたらと思います。</a:t>
            </a: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季節の変わり目で体調を崩しやすい時期でもあります。しっかり食べて、よく遊び、元気に過ごせるよう、ご家庭での体調管理のご協力をよろしくお願いいたします。</a:t>
            </a:r>
            <a:endParaRPr lang="ja-JP" altLang="en-US" sz="1400" dirty="0"/>
          </a:p>
          <a:p>
            <a:endParaRPr lang="ja-JP" altLang="en-US" sz="1400" b="0" i="0" dirty="0">
              <a:effectLst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1" name="フローチャート: せん孔テープ 10">
            <a:extLst>
              <a:ext uri="{FF2B5EF4-FFF2-40B4-BE49-F238E27FC236}">
                <a16:creationId xmlns:a16="http://schemas.microsoft.com/office/drawing/2014/main" id="{6A07F4A6-8416-4B7B-B7C4-2615EE0FB50C}"/>
              </a:ext>
            </a:extLst>
          </p:cNvPr>
          <p:cNvSpPr/>
          <p:nvPr/>
        </p:nvSpPr>
        <p:spPr>
          <a:xfrm>
            <a:off x="4061908" y="7741385"/>
            <a:ext cx="2297779" cy="489536"/>
          </a:xfrm>
          <a:prstGeom prst="flowChartPunchedTap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☆</a:t>
            </a:r>
            <a:r>
              <a:rPr lang="en-US" altLang="ja-JP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</a:t>
            </a:r>
            <a:r>
              <a:rPr lang="ja-JP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月のようす</a:t>
            </a:r>
            <a:r>
              <a:rPr kumimoji="1" lang="ja-JP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☆</a:t>
            </a: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037FCFB1-FDCE-8633-DDF3-A3A1E681C727}"/>
              </a:ext>
            </a:extLst>
          </p:cNvPr>
          <p:cNvSpPr/>
          <p:nvPr/>
        </p:nvSpPr>
        <p:spPr>
          <a:xfrm>
            <a:off x="36215" y="4280060"/>
            <a:ext cx="1769575" cy="67784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008000"/>
              </a:highlight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EE64613-2DBF-CACD-0244-2E38EF4C17CC}"/>
              </a:ext>
            </a:extLst>
          </p:cNvPr>
          <p:cNvSpPr txBox="1"/>
          <p:nvPr/>
        </p:nvSpPr>
        <p:spPr>
          <a:xfrm>
            <a:off x="168968" y="4381033"/>
            <a:ext cx="162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今月のねらい</a:t>
            </a:r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DC61A390-92C0-2621-A9DA-F64AEFFADB47}"/>
              </a:ext>
            </a:extLst>
          </p:cNvPr>
          <p:cNvSpPr/>
          <p:nvPr/>
        </p:nvSpPr>
        <p:spPr>
          <a:xfrm>
            <a:off x="36215" y="5274692"/>
            <a:ext cx="1769575" cy="57031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15E2F65-4D27-09BC-9514-0F951AFEC343}"/>
              </a:ext>
            </a:extLst>
          </p:cNvPr>
          <p:cNvSpPr txBox="1"/>
          <p:nvPr/>
        </p:nvSpPr>
        <p:spPr>
          <a:xfrm>
            <a:off x="252239" y="5346700"/>
            <a:ext cx="1624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今月のうた♪</a:t>
            </a:r>
          </a:p>
        </p:txBody>
      </p:sp>
      <p:sp>
        <p:nvSpPr>
          <p:cNvPr id="25" name="角丸四角形 3">
            <a:extLst>
              <a:ext uri="{FF2B5EF4-FFF2-40B4-BE49-F238E27FC236}">
                <a16:creationId xmlns:a16="http://schemas.microsoft.com/office/drawing/2014/main" id="{6DCC4D3C-8B3F-9996-76EF-616439A530A6}"/>
              </a:ext>
            </a:extLst>
          </p:cNvPr>
          <p:cNvSpPr/>
          <p:nvPr/>
        </p:nvSpPr>
        <p:spPr>
          <a:xfrm>
            <a:off x="264371" y="5878924"/>
            <a:ext cx="3405288" cy="121513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29" name="角丸四角形 3">
            <a:extLst>
              <a:ext uri="{FF2B5EF4-FFF2-40B4-BE49-F238E27FC236}">
                <a16:creationId xmlns:a16="http://schemas.microsoft.com/office/drawing/2014/main" id="{4D659783-A918-1B34-8FC0-201BF6264510}"/>
              </a:ext>
            </a:extLst>
          </p:cNvPr>
          <p:cNvSpPr/>
          <p:nvPr/>
        </p:nvSpPr>
        <p:spPr>
          <a:xfrm>
            <a:off x="3819825" y="5850756"/>
            <a:ext cx="3687754" cy="1707295"/>
          </a:xfrm>
          <a:prstGeom prst="round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02638" y="580607"/>
            <a:ext cx="5674647" cy="761647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ja-JP" altLang="en-US" sz="8000" dirty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園</a:t>
            </a:r>
            <a:r>
              <a:rPr kumimoji="1" lang="ja-JP" altLang="en-US" sz="8000" dirty="0">
                <a:solidFill>
                  <a:schemeClr val="tx2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だより</a:t>
            </a:r>
            <a:endParaRPr kumimoji="1" lang="ja-JP" altLang="en-US" sz="8800" dirty="0">
              <a:solidFill>
                <a:schemeClr val="tx2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4" name="サブタイトル 2">
            <a:extLst>
              <a:ext uri="{FF2B5EF4-FFF2-40B4-BE49-F238E27FC236}">
                <a16:creationId xmlns:a16="http://schemas.microsoft.com/office/drawing/2014/main" id="{286E420A-B1EF-A971-CFAC-E3DB05C951BE}"/>
              </a:ext>
            </a:extLst>
          </p:cNvPr>
          <p:cNvSpPr txBox="1">
            <a:spLocks/>
          </p:cNvSpPr>
          <p:nvPr/>
        </p:nvSpPr>
        <p:spPr>
          <a:xfrm>
            <a:off x="5628820" y="147986"/>
            <a:ext cx="3576449" cy="76739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令和８年　２月</a:t>
            </a:r>
            <a:endParaRPr lang="en-US" altLang="ja-JP" sz="1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l"/>
            <a:r>
              <a:rPr lang="ja-JP" altLang="en-US" sz="1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ニチイキッズぐし保育園</a:t>
            </a:r>
            <a:endParaRPr lang="en-US" altLang="ja-JP" sz="1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l"/>
            <a:r>
              <a:rPr lang="ja-JP" altLang="en-US" sz="1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ＴＥＬ：</a:t>
            </a:r>
            <a:r>
              <a:rPr lang="en-US" altLang="ja-JP" sz="12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098-859-0500</a:t>
            </a:r>
            <a:endParaRPr lang="ja-JP" altLang="en-US" sz="12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CABDC0D-359D-D2DB-3D06-62F9AF2BEAF5}"/>
              </a:ext>
            </a:extLst>
          </p:cNvPr>
          <p:cNvSpPr/>
          <p:nvPr/>
        </p:nvSpPr>
        <p:spPr>
          <a:xfrm>
            <a:off x="383692" y="6606173"/>
            <a:ext cx="3382828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ja-JP" altLang="en-US" sz="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3DF3CD0-CEA7-1746-C10A-4E082057AA24}"/>
              </a:ext>
            </a:extLst>
          </p:cNvPr>
          <p:cNvSpPr txBox="1"/>
          <p:nvPr/>
        </p:nvSpPr>
        <p:spPr>
          <a:xfrm>
            <a:off x="1792999" y="5478367"/>
            <a:ext cx="3700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ADLaM Display" panose="020F0502020204030204" pitchFamily="2" charset="0"/>
              </a:rPr>
              <a:t>・豆まき 　・ 鬼のパンツ・     ゆき</a:t>
            </a:r>
          </a:p>
        </p:txBody>
      </p:sp>
      <p:pic>
        <p:nvPicPr>
          <p:cNvPr id="24" name="Picture 10" descr="いらすとぷらす - 幼稚園・保育園向けイラスト素材サイト・会員登録不要・無料ダウンロード -">
            <a:extLst>
              <a:ext uri="{FF2B5EF4-FFF2-40B4-BE49-F238E27FC236}">
                <a16:creationId xmlns:a16="http://schemas.microsoft.com/office/drawing/2014/main" id="{A4E4F30B-FE44-9F41-0AE5-BF0C06472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02" y="8339042"/>
            <a:ext cx="2083875" cy="481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節分豆と梅のラインのイラスト | 無料イラスト素材｜素材ラボ">
            <a:extLst>
              <a:ext uri="{FF2B5EF4-FFF2-40B4-BE49-F238E27FC236}">
                <a16:creationId xmlns:a16="http://schemas.microsoft.com/office/drawing/2014/main" id="{0A32DFB8-8F13-10B3-3B6D-439DFC500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82" y="2994211"/>
            <a:ext cx="3552849" cy="17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768E2B3-4854-932B-1BC2-361FB165A855}"/>
              </a:ext>
            </a:extLst>
          </p:cNvPr>
          <p:cNvSpPr txBox="1"/>
          <p:nvPr/>
        </p:nvSpPr>
        <p:spPr>
          <a:xfrm>
            <a:off x="4202720" y="5864994"/>
            <a:ext cx="2909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●今月の安全について●</a:t>
            </a:r>
            <a:endParaRPr kumimoji="1" lang="ja-JP" altLang="en-US" b="1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8902957-94A5-4D20-9EAD-D1AEA5BE65E2}"/>
              </a:ext>
            </a:extLst>
          </p:cNvPr>
          <p:cNvSpPr txBox="1"/>
          <p:nvPr/>
        </p:nvSpPr>
        <p:spPr>
          <a:xfrm>
            <a:off x="3885841" y="6117236"/>
            <a:ext cx="363730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◎ドラム式洗濯機の事故防止について</a:t>
            </a:r>
          </a:p>
          <a:p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ドラム式洗濯機に子どもが入り込み、閉じ込められる事故が報告されています。ご家庭では、使用していない時もドアを閉める、チャイルドロックを活用するなど、事故防止へのご協力をお願いいたします。</a:t>
            </a:r>
          </a:p>
          <a:p>
            <a:r>
              <a:rPr lang="ja-JP" altLang="en-US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子どもたちの命を守るため、園とご家庭で一緒に気をつけていきましょう。</a:t>
            </a:r>
          </a:p>
          <a:p>
            <a:pPr algn="l" latinLnBrk="1"/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F505404-2AFF-A424-FB8A-629F0318BD9D}"/>
              </a:ext>
            </a:extLst>
          </p:cNvPr>
          <p:cNvSpPr txBox="1"/>
          <p:nvPr/>
        </p:nvSpPr>
        <p:spPr>
          <a:xfrm>
            <a:off x="549514" y="5954718"/>
            <a:ext cx="2909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●生活発表会について●</a:t>
            </a:r>
            <a:endParaRPr kumimoji="1" lang="ja-JP" altLang="en-US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B42BB96-D1DA-057E-28D0-08E00DA73D95}"/>
              </a:ext>
            </a:extLst>
          </p:cNvPr>
          <p:cNvSpPr txBox="1"/>
          <p:nvPr/>
        </p:nvSpPr>
        <p:spPr>
          <a:xfrm>
            <a:off x="647380" y="6306611"/>
            <a:ext cx="3637307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latinLnBrk="1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日時：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21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土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latinLnBrk="1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集合　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開始</a:t>
            </a:r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latinLnBrk="1"/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詳細は後日お伝えいたします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latinLnBrk="1"/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20">
            <a:extLst>
              <a:ext uri="{FF2B5EF4-FFF2-40B4-BE49-F238E27FC236}">
                <a16:creationId xmlns:a16="http://schemas.microsoft.com/office/drawing/2014/main" id="{953435F5-A551-6271-7277-B4423293C980}"/>
              </a:ext>
            </a:extLst>
          </p:cNvPr>
          <p:cNvSpPr txBox="1"/>
          <p:nvPr/>
        </p:nvSpPr>
        <p:spPr>
          <a:xfrm>
            <a:off x="252239" y="7296583"/>
            <a:ext cx="3669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Google</a:t>
            </a:r>
            <a:r>
              <a:rPr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口コミをお願いします♪</a:t>
            </a:r>
            <a:endParaRPr kumimoji="1" lang="ja-JP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22">
            <a:extLst>
              <a:ext uri="{FF2B5EF4-FFF2-40B4-BE49-F238E27FC236}">
                <a16:creationId xmlns:a16="http://schemas.microsoft.com/office/drawing/2014/main" id="{FA060E04-0E7F-CF4B-4ADA-0CFB059219DA}"/>
              </a:ext>
            </a:extLst>
          </p:cNvPr>
          <p:cNvSpPr txBox="1"/>
          <p:nvPr/>
        </p:nvSpPr>
        <p:spPr>
          <a:xfrm>
            <a:off x="1194164" y="7663813"/>
            <a:ext cx="181214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👉こちらの</a:t>
            </a:r>
            <a:r>
              <a:rPr kumimoji="1" lang="en-US" altLang="ja-JP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コード</a:t>
            </a:r>
            <a:endParaRPr kumimoji="1" lang="en-US" altLang="ja-JP" sz="105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からどうぞ</a:t>
            </a:r>
            <a:r>
              <a:rPr lang="en-US" altLang="ja-JP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!</a:t>
            </a:r>
            <a:endParaRPr kumimoji="1" lang="ja-JP" altLang="en-US" sz="105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 descr="QR コード&#10;&#10;自動的に生成された説明">
            <a:extLst>
              <a:ext uri="{FF2B5EF4-FFF2-40B4-BE49-F238E27FC236}">
                <a16:creationId xmlns:a16="http://schemas.microsoft.com/office/drawing/2014/main" id="{73914A48-4ACF-AB00-1405-285A800A816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365" y="7567972"/>
            <a:ext cx="659048" cy="659048"/>
          </a:xfrm>
          <a:prstGeom prst="rect">
            <a:avLst/>
          </a:prstGeom>
        </p:spPr>
      </p:pic>
      <p:pic>
        <p:nvPicPr>
          <p:cNvPr id="13" name="Picture 12" descr="お辞儀 のフリー イラスト | DECORすとっく -かわいいフリーイラスト素材サイト-">
            <a:extLst>
              <a:ext uri="{FF2B5EF4-FFF2-40B4-BE49-F238E27FC236}">
                <a16:creationId xmlns:a16="http://schemas.microsoft.com/office/drawing/2014/main" id="{0AB404CF-653D-D69D-2EAD-65AFE49FF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20" y="7575862"/>
            <a:ext cx="831182" cy="593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AutoShape 2" descr="かわいい2月節分と鬼のお面｜AI百科「シンテリ」で調べる語句・イラスト">
            <a:extLst>
              <a:ext uri="{FF2B5EF4-FFF2-40B4-BE49-F238E27FC236}">
                <a16:creationId xmlns:a16="http://schemas.microsoft.com/office/drawing/2014/main" id="{C2C28F99-98C5-242B-71A6-406A5B5199D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27438" y="51943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032" name="Picture 8" descr="2月のアイコン01 節分 | 無料イラスト素材｜素材ラボ">
            <a:extLst>
              <a:ext uri="{FF2B5EF4-FFF2-40B4-BE49-F238E27FC236}">
                <a16:creationId xmlns:a16="http://schemas.microsoft.com/office/drawing/2014/main" id="{2936AD55-D22A-846C-AD44-4801737303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960" y="164944"/>
            <a:ext cx="1581356" cy="1581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4" descr="節分豆と梅のラインのイラスト | 無料イラスト素材｜素材ラボ">
            <a:extLst>
              <a:ext uri="{FF2B5EF4-FFF2-40B4-BE49-F238E27FC236}">
                <a16:creationId xmlns:a16="http://schemas.microsoft.com/office/drawing/2014/main" id="{C77584A8-F2F3-5B4E-8C26-54C564543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367" y="2948636"/>
            <a:ext cx="3552849" cy="17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図 37" descr="屋内, 人, テーブル, 少し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A7F7A224-F087-8D4C-1D09-88EE642423A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793" y="8383504"/>
            <a:ext cx="1310902" cy="983176"/>
          </a:xfrm>
          <a:prstGeom prst="rect">
            <a:avLst/>
          </a:prstGeom>
        </p:spPr>
      </p:pic>
      <p:pic>
        <p:nvPicPr>
          <p:cNvPr id="40" name="図 39" descr="赤ちゃんと写真を撮る子供&#10;&#10;AI 生成コンテンツは誤りを含む可能性があります。">
            <a:extLst>
              <a:ext uri="{FF2B5EF4-FFF2-40B4-BE49-F238E27FC236}">
                <a16:creationId xmlns:a16="http://schemas.microsoft.com/office/drawing/2014/main" id="{A0BAB6AC-3884-AFC8-EE17-E324606D4B6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213" y="8375097"/>
            <a:ext cx="1310902" cy="983176"/>
          </a:xfrm>
          <a:prstGeom prst="rect">
            <a:avLst/>
          </a:prstGeom>
        </p:spPr>
      </p:pic>
      <p:pic>
        <p:nvPicPr>
          <p:cNvPr id="42" name="図 41" descr="人, テーブル, 屋内, 赤ちゃん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E40466DB-B073-12C0-5A4C-C81E0738908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863" y="8375097"/>
            <a:ext cx="1310902" cy="983177"/>
          </a:xfrm>
          <a:prstGeom prst="rect">
            <a:avLst/>
          </a:prstGeom>
        </p:spPr>
      </p:pic>
      <p:pic>
        <p:nvPicPr>
          <p:cNvPr id="44" name="図 43" descr="赤ちゃんを抱いている女の子&#10;&#10;AI 生成コンテンツは誤りを含む可能性があります。">
            <a:extLst>
              <a:ext uri="{FF2B5EF4-FFF2-40B4-BE49-F238E27FC236}">
                <a16:creationId xmlns:a16="http://schemas.microsoft.com/office/drawing/2014/main" id="{CDAC12B0-668C-96FF-0C3F-2C4A61464B5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793" y="9451156"/>
            <a:ext cx="1310902" cy="983177"/>
          </a:xfrm>
          <a:prstGeom prst="rect">
            <a:avLst/>
          </a:prstGeom>
        </p:spPr>
      </p:pic>
      <p:pic>
        <p:nvPicPr>
          <p:cNvPr id="46" name="図 45" descr="テーブルで食事をしている子供たち&#10;&#10;AI 生成コンテンツは誤りを含む可能性があります。">
            <a:extLst>
              <a:ext uri="{FF2B5EF4-FFF2-40B4-BE49-F238E27FC236}">
                <a16:creationId xmlns:a16="http://schemas.microsoft.com/office/drawing/2014/main" id="{EFE8BBDC-335E-CAAE-41F7-E08A5F40368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214" y="9451156"/>
            <a:ext cx="1310902" cy="983177"/>
          </a:xfrm>
          <a:prstGeom prst="rect">
            <a:avLst/>
          </a:prstGeom>
        </p:spPr>
      </p:pic>
      <p:pic>
        <p:nvPicPr>
          <p:cNvPr id="48" name="図 47" descr="人, 屋内, 少し, 女の子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85942689-7FA0-D664-B3C7-E2EC369ACBB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95" y="9458318"/>
            <a:ext cx="1310903" cy="98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303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85a014-0ad3-4f21-8254-d413d8f7523f" xsi:nil="true"/>
    <lcf76f155ced4ddcb4097134ff3c332f xmlns="39b65a54-6b47-4aab-be9f-38c98039887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312E2824B0DDB4F9674AC8C4E47121E" ma:contentTypeVersion="11" ma:contentTypeDescription="新しいドキュメントを作成します。" ma:contentTypeScope="" ma:versionID="940c57868c6d5b8704799b5b35da37ad">
  <xsd:schema xmlns:xsd="http://www.w3.org/2001/XMLSchema" xmlns:xs="http://www.w3.org/2001/XMLSchema" xmlns:p="http://schemas.microsoft.com/office/2006/metadata/properties" xmlns:ns2="39b65a54-6b47-4aab-be9f-38c98039887b" xmlns:ns3="fe85a014-0ad3-4f21-8254-d413d8f7523f" targetNamespace="http://schemas.microsoft.com/office/2006/metadata/properties" ma:root="true" ma:fieldsID="dffc49c97a7c907842d317f8a1b609f6" ns2:_="" ns3:_="">
    <xsd:import namespace="39b65a54-6b47-4aab-be9f-38c98039887b"/>
    <xsd:import namespace="fe85a014-0ad3-4f21-8254-d413d8f752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b65a54-6b47-4aab-be9f-38c9803988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007de796-b30b-44d5-8819-c35727e702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85a014-0ad3-4f21-8254-d413d8f7523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17ac490-cca5-43ca-a378-b181d295f158}" ma:internalName="TaxCatchAll" ma:showField="CatchAllData" ma:web="fe85a014-0ad3-4f21-8254-d413d8f752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D91E3A-7901-4A14-A0CB-F75517F0D2F8}">
  <ds:schemaRefs>
    <ds:schemaRef ds:uri="fe85a014-0ad3-4f21-8254-d413d8f7523f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39b65a54-6b47-4aab-be9f-38c98039887b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F7908B4-D159-45D7-AE35-5FAE29DEF3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056832-6573-4CC5-8097-72FD0877C8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b65a54-6b47-4aab-be9f-38c98039887b"/>
    <ds:schemaRef ds:uri="fe85a014-0ad3-4f21-8254-d413d8f752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3750</TotalTime>
  <Words>453</Words>
  <Application>Microsoft Office PowerPoint</Application>
  <PresentationFormat>ユーザー設定</PresentationFormat>
  <Paragraphs>37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HGP創英角ﾎﾟｯﾌﾟ体</vt:lpstr>
      <vt:lpstr>HGS創英角ﾎﾟｯﾌﾟ体</vt:lpstr>
      <vt:lpstr>UD デジタル 教科書体 NK-B</vt:lpstr>
      <vt:lpstr>メイリオ</vt:lpstr>
      <vt:lpstr>Arial</vt:lpstr>
      <vt:lpstr>Calibri</vt:lpstr>
      <vt:lpstr>Office ​​テーマ</vt:lpstr>
      <vt:lpstr>園だより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園だより</dc:title>
  <dc:creator>nichii</dc:creator>
  <cp:lastModifiedBy>ＮＫぐし（企業内）</cp:lastModifiedBy>
  <cp:revision>216</cp:revision>
  <cp:lastPrinted>2026-01-28T09:25:00Z</cp:lastPrinted>
  <dcterms:created xsi:type="dcterms:W3CDTF">2017-05-22T06:37:53Z</dcterms:created>
  <dcterms:modified xsi:type="dcterms:W3CDTF">2026-01-31T00:45:58Z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0x010100D312E2824B0DDB4F9674AC8C4E47121E</vt:lpwstr>
  </property>
</Properties>
</file>