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091113" cy="719931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B34B9D6-1FD5-D1DF-0D05-DC8F191B8505}" name="小林 菜緒" initials="菜小" userId="S::kobayashi-nao@nichiigakkan.co.jp::31e0d7ef-64fc-4248-a422-43f803910ac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61" d="100"/>
          <a:sy n="61" d="100"/>
        </p:scale>
        <p:origin x="25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834" y="1178222"/>
            <a:ext cx="4327446" cy="2506427"/>
          </a:xfrm>
        </p:spPr>
        <p:txBody>
          <a:bodyPr anchor="b"/>
          <a:lstStyle>
            <a:lvl1pPr algn="ctr">
              <a:defRPr sz="334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6389" y="3781306"/>
            <a:ext cx="3818335" cy="1738167"/>
          </a:xfrm>
        </p:spPr>
        <p:txBody>
          <a:bodyPr/>
          <a:lstStyle>
            <a:lvl1pPr marL="0" indent="0" algn="ctr">
              <a:buNone/>
              <a:defRPr sz="1336"/>
            </a:lvl1pPr>
            <a:lvl2pPr marL="254569" indent="0" algn="ctr">
              <a:buNone/>
              <a:defRPr sz="1114"/>
            </a:lvl2pPr>
            <a:lvl3pPr marL="509138" indent="0" algn="ctr">
              <a:buNone/>
              <a:defRPr sz="1002"/>
            </a:lvl3pPr>
            <a:lvl4pPr marL="763707" indent="0" algn="ctr">
              <a:buNone/>
              <a:defRPr sz="891"/>
            </a:lvl4pPr>
            <a:lvl5pPr marL="1018276" indent="0" algn="ctr">
              <a:buNone/>
              <a:defRPr sz="891"/>
            </a:lvl5pPr>
            <a:lvl6pPr marL="1272845" indent="0" algn="ctr">
              <a:buNone/>
              <a:defRPr sz="891"/>
            </a:lvl6pPr>
            <a:lvl7pPr marL="1527414" indent="0" algn="ctr">
              <a:buNone/>
              <a:defRPr sz="891"/>
            </a:lvl7pPr>
            <a:lvl8pPr marL="1781983" indent="0" algn="ctr">
              <a:buNone/>
              <a:defRPr sz="891"/>
            </a:lvl8pPr>
            <a:lvl9pPr marL="2036552" indent="0" algn="ctr">
              <a:buNone/>
              <a:defRPr sz="8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27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78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3328" y="383297"/>
            <a:ext cx="1097771" cy="610108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0014" y="383297"/>
            <a:ext cx="3229675" cy="61010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77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19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363" y="1794831"/>
            <a:ext cx="4391085" cy="2994714"/>
          </a:xfrm>
        </p:spPr>
        <p:txBody>
          <a:bodyPr anchor="b"/>
          <a:lstStyle>
            <a:lvl1pPr>
              <a:defRPr sz="334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363" y="4817876"/>
            <a:ext cx="4391085" cy="1574849"/>
          </a:xfrm>
        </p:spPr>
        <p:txBody>
          <a:bodyPr/>
          <a:lstStyle>
            <a:lvl1pPr marL="0" indent="0">
              <a:buNone/>
              <a:defRPr sz="1336">
                <a:solidFill>
                  <a:schemeClr val="tx1">
                    <a:tint val="82000"/>
                  </a:schemeClr>
                </a:solidFill>
              </a:defRPr>
            </a:lvl1pPr>
            <a:lvl2pPr marL="254569" indent="0">
              <a:buNone/>
              <a:defRPr sz="1114">
                <a:solidFill>
                  <a:schemeClr val="tx1">
                    <a:tint val="82000"/>
                  </a:schemeClr>
                </a:solidFill>
              </a:defRPr>
            </a:lvl2pPr>
            <a:lvl3pPr marL="509138" indent="0">
              <a:buNone/>
              <a:defRPr sz="1002">
                <a:solidFill>
                  <a:schemeClr val="tx1">
                    <a:tint val="82000"/>
                  </a:schemeClr>
                </a:solidFill>
              </a:defRPr>
            </a:lvl3pPr>
            <a:lvl4pPr marL="763707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4pPr>
            <a:lvl5pPr marL="1018276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5pPr>
            <a:lvl6pPr marL="1272845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6pPr>
            <a:lvl7pPr marL="1527414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7pPr>
            <a:lvl8pPr marL="1781983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8pPr>
            <a:lvl9pPr marL="2036552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04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0014" y="1916484"/>
            <a:ext cx="2163723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77376" y="1916484"/>
            <a:ext cx="2163723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0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77" y="383299"/>
            <a:ext cx="4391085" cy="139153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678" y="1764832"/>
            <a:ext cx="2153779" cy="864917"/>
          </a:xfrm>
        </p:spPr>
        <p:txBody>
          <a:bodyPr anchor="b"/>
          <a:lstStyle>
            <a:lvl1pPr marL="0" indent="0">
              <a:buNone/>
              <a:defRPr sz="1336" b="1"/>
            </a:lvl1pPr>
            <a:lvl2pPr marL="254569" indent="0">
              <a:buNone/>
              <a:defRPr sz="1114" b="1"/>
            </a:lvl2pPr>
            <a:lvl3pPr marL="509138" indent="0">
              <a:buNone/>
              <a:defRPr sz="1002" b="1"/>
            </a:lvl3pPr>
            <a:lvl4pPr marL="763707" indent="0">
              <a:buNone/>
              <a:defRPr sz="891" b="1"/>
            </a:lvl4pPr>
            <a:lvl5pPr marL="1018276" indent="0">
              <a:buNone/>
              <a:defRPr sz="891" b="1"/>
            </a:lvl5pPr>
            <a:lvl6pPr marL="1272845" indent="0">
              <a:buNone/>
              <a:defRPr sz="891" b="1"/>
            </a:lvl6pPr>
            <a:lvl7pPr marL="1527414" indent="0">
              <a:buNone/>
              <a:defRPr sz="891" b="1"/>
            </a:lvl7pPr>
            <a:lvl8pPr marL="1781983" indent="0">
              <a:buNone/>
              <a:defRPr sz="891" b="1"/>
            </a:lvl8pPr>
            <a:lvl9pPr marL="2036552" indent="0">
              <a:buNone/>
              <a:defRPr sz="8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678" y="2629749"/>
            <a:ext cx="2153779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77376" y="1764832"/>
            <a:ext cx="2164386" cy="864917"/>
          </a:xfrm>
        </p:spPr>
        <p:txBody>
          <a:bodyPr anchor="b"/>
          <a:lstStyle>
            <a:lvl1pPr marL="0" indent="0">
              <a:buNone/>
              <a:defRPr sz="1336" b="1"/>
            </a:lvl1pPr>
            <a:lvl2pPr marL="254569" indent="0">
              <a:buNone/>
              <a:defRPr sz="1114" b="1"/>
            </a:lvl2pPr>
            <a:lvl3pPr marL="509138" indent="0">
              <a:buNone/>
              <a:defRPr sz="1002" b="1"/>
            </a:lvl3pPr>
            <a:lvl4pPr marL="763707" indent="0">
              <a:buNone/>
              <a:defRPr sz="891" b="1"/>
            </a:lvl4pPr>
            <a:lvl5pPr marL="1018276" indent="0">
              <a:buNone/>
              <a:defRPr sz="891" b="1"/>
            </a:lvl5pPr>
            <a:lvl6pPr marL="1272845" indent="0">
              <a:buNone/>
              <a:defRPr sz="891" b="1"/>
            </a:lvl6pPr>
            <a:lvl7pPr marL="1527414" indent="0">
              <a:buNone/>
              <a:defRPr sz="891" b="1"/>
            </a:lvl7pPr>
            <a:lvl8pPr marL="1781983" indent="0">
              <a:buNone/>
              <a:defRPr sz="891" b="1"/>
            </a:lvl8pPr>
            <a:lvl9pPr marL="2036552" indent="0">
              <a:buNone/>
              <a:defRPr sz="8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77376" y="2629749"/>
            <a:ext cx="2164386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66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93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77" y="479954"/>
            <a:ext cx="1642016" cy="1679840"/>
          </a:xfrm>
        </p:spPr>
        <p:txBody>
          <a:bodyPr anchor="b"/>
          <a:lstStyle>
            <a:lvl1pPr>
              <a:defRPr sz="17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4386" y="1036570"/>
            <a:ext cx="2577376" cy="5116178"/>
          </a:xfrm>
        </p:spPr>
        <p:txBody>
          <a:bodyPr/>
          <a:lstStyle>
            <a:lvl1pPr>
              <a:defRPr sz="1782"/>
            </a:lvl1pPr>
            <a:lvl2pPr>
              <a:defRPr sz="1559"/>
            </a:lvl2pPr>
            <a:lvl3pPr>
              <a:defRPr sz="1336"/>
            </a:lvl3pPr>
            <a:lvl4pPr>
              <a:defRPr sz="1114"/>
            </a:lvl4pPr>
            <a:lvl5pPr>
              <a:defRPr sz="1114"/>
            </a:lvl5pPr>
            <a:lvl6pPr>
              <a:defRPr sz="1114"/>
            </a:lvl6pPr>
            <a:lvl7pPr>
              <a:defRPr sz="1114"/>
            </a:lvl7pPr>
            <a:lvl8pPr>
              <a:defRPr sz="1114"/>
            </a:lvl8pPr>
            <a:lvl9pPr>
              <a:defRPr sz="11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677" y="2159794"/>
            <a:ext cx="1642016" cy="4001285"/>
          </a:xfrm>
        </p:spPr>
        <p:txBody>
          <a:bodyPr/>
          <a:lstStyle>
            <a:lvl1pPr marL="0" indent="0">
              <a:buNone/>
              <a:defRPr sz="891"/>
            </a:lvl1pPr>
            <a:lvl2pPr marL="254569" indent="0">
              <a:buNone/>
              <a:defRPr sz="780"/>
            </a:lvl2pPr>
            <a:lvl3pPr marL="509138" indent="0">
              <a:buNone/>
              <a:defRPr sz="668"/>
            </a:lvl3pPr>
            <a:lvl4pPr marL="763707" indent="0">
              <a:buNone/>
              <a:defRPr sz="557"/>
            </a:lvl4pPr>
            <a:lvl5pPr marL="1018276" indent="0">
              <a:buNone/>
              <a:defRPr sz="557"/>
            </a:lvl5pPr>
            <a:lvl6pPr marL="1272845" indent="0">
              <a:buNone/>
              <a:defRPr sz="557"/>
            </a:lvl6pPr>
            <a:lvl7pPr marL="1527414" indent="0">
              <a:buNone/>
              <a:defRPr sz="557"/>
            </a:lvl7pPr>
            <a:lvl8pPr marL="1781983" indent="0">
              <a:buNone/>
              <a:defRPr sz="557"/>
            </a:lvl8pPr>
            <a:lvl9pPr marL="2036552" indent="0">
              <a:buNone/>
              <a:defRPr sz="55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86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77" y="479954"/>
            <a:ext cx="1642016" cy="1679840"/>
          </a:xfrm>
        </p:spPr>
        <p:txBody>
          <a:bodyPr anchor="b"/>
          <a:lstStyle>
            <a:lvl1pPr>
              <a:defRPr sz="17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64386" y="1036570"/>
            <a:ext cx="2577376" cy="5116178"/>
          </a:xfrm>
        </p:spPr>
        <p:txBody>
          <a:bodyPr anchor="t"/>
          <a:lstStyle>
            <a:lvl1pPr marL="0" indent="0">
              <a:buNone/>
              <a:defRPr sz="1782"/>
            </a:lvl1pPr>
            <a:lvl2pPr marL="254569" indent="0">
              <a:buNone/>
              <a:defRPr sz="1559"/>
            </a:lvl2pPr>
            <a:lvl3pPr marL="509138" indent="0">
              <a:buNone/>
              <a:defRPr sz="1336"/>
            </a:lvl3pPr>
            <a:lvl4pPr marL="763707" indent="0">
              <a:buNone/>
              <a:defRPr sz="1114"/>
            </a:lvl4pPr>
            <a:lvl5pPr marL="1018276" indent="0">
              <a:buNone/>
              <a:defRPr sz="1114"/>
            </a:lvl5pPr>
            <a:lvl6pPr marL="1272845" indent="0">
              <a:buNone/>
              <a:defRPr sz="1114"/>
            </a:lvl6pPr>
            <a:lvl7pPr marL="1527414" indent="0">
              <a:buNone/>
              <a:defRPr sz="1114"/>
            </a:lvl7pPr>
            <a:lvl8pPr marL="1781983" indent="0">
              <a:buNone/>
              <a:defRPr sz="1114"/>
            </a:lvl8pPr>
            <a:lvl9pPr marL="2036552" indent="0">
              <a:buNone/>
              <a:defRPr sz="11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677" y="2159794"/>
            <a:ext cx="1642016" cy="4001285"/>
          </a:xfrm>
        </p:spPr>
        <p:txBody>
          <a:bodyPr/>
          <a:lstStyle>
            <a:lvl1pPr marL="0" indent="0">
              <a:buNone/>
              <a:defRPr sz="891"/>
            </a:lvl1pPr>
            <a:lvl2pPr marL="254569" indent="0">
              <a:buNone/>
              <a:defRPr sz="780"/>
            </a:lvl2pPr>
            <a:lvl3pPr marL="509138" indent="0">
              <a:buNone/>
              <a:defRPr sz="668"/>
            </a:lvl3pPr>
            <a:lvl4pPr marL="763707" indent="0">
              <a:buNone/>
              <a:defRPr sz="557"/>
            </a:lvl4pPr>
            <a:lvl5pPr marL="1018276" indent="0">
              <a:buNone/>
              <a:defRPr sz="557"/>
            </a:lvl5pPr>
            <a:lvl6pPr marL="1272845" indent="0">
              <a:buNone/>
              <a:defRPr sz="557"/>
            </a:lvl6pPr>
            <a:lvl7pPr marL="1527414" indent="0">
              <a:buNone/>
              <a:defRPr sz="557"/>
            </a:lvl7pPr>
            <a:lvl8pPr marL="1781983" indent="0">
              <a:buNone/>
              <a:defRPr sz="557"/>
            </a:lvl8pPr>
            <a:lvl9pPr marL="2036552" indent="0">
              <a:buNone/>
              <a:defRPr sz="55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7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014" y="383299"/>
            <a:ext cx="4391085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014" y="1916484"/>
            <a:ext cx="4391085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014" y="6672698"/>
            <a:ext cx="11455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92C19-4F6A-42ED-B312-EC69753EE1CE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6431" y="6672698"/>
            <a:ext cx="1718251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95599" y="6672698"/>
            <a:ext cx="11455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90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09138" rtl="0" eaLnBrk="1" latinLnBrk="0" hangingPunct="1">
        <a:lnSpc>
          <a:spcPct val="90000"/>
        </a:lnSpc>
        <a:spcBef>
          <a:spcPct val="0"/>
        </a:spcBef>
        <a:buNone/>
        <a:defRPr kumimoji="1" sz="24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284" indent="-127284" algn="l" defTabSz="509138" rtl="0" eaLnBrk="1" latinLnBrk="0" hangingPunct="1">
        <a:lnSpc>
          <a:spcPct val="90000"/>
        </a:lnSpc>
        <a:spcBef>
          <a:spcPts val="557"/>
        </a:spcBef>
        <a:buFont typeface="Arial" panose="020B0604020202020204" pitchFamily="34" charset="0"/>
        <a:buChar char="•"/>
        <a:defRPr kumimoji="1" sz="1559" kern="1200">
          <a:solidFill>
            <a:schemeClr val="tx1"/>
          </a:solidFill>
          <a:latin typeface="+mn-lt"/>
          <a:ea typeface="+mn-ea"/>
          <a:cs typeface="+mn-cs"/>
        </a:defRPr>
      </a:lvl1pPr>
      <a:lvl2pPr marL="381853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336" kern="1200">
          <a:solidFill>
            <a:schemeClr val="tx1"/>
          </a:solidFill>
          <a:latin typeface="+mn-lt"/>
          <a:ea typeface="+mn-ea"/>
          <a:cs typeface="+mn-cs"/>
        </a:defRPr>
      </a:lvl2pPr>
      <a:lvl3pPr marL="636422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114" kern="1200">
          <a:solidFill>
            <a:schemeClr val="tx1"/>
          </a:solidFill>
          <a:latin typeface="+mn-lt"/>
          <a:ea typeface="+mn-ea"/>
          <a:cs typeface="+mn-cs"/>
        </a:defRPr>
      </a:lvl3pPr>
      <a:lvl4pPr marL="890991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4pPr>
      <a:lvl5pPr marL="1145560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5pPr>
      <a:lvl6pPr marL="1400129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6pPr>
      <a:lvl7pPr marL="1654698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7pPr>
      <a:lvl8pPr marL="1909267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8pPr>
      <a:lvl9pPr marL="2163836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1pPr>
      <a:lvl2pPr marL="254569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2pPr>
      <a:lvl3pPr marL="509138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3pPr>
      <a:lvl4pPr marL="763707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4pPr>
      <a:lvl5pPr marL="1018276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5pPr>
      <a:lvl6pPr marL="1272845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6pPr>
      <a:lvl7pPr marL="1527414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7pPr>
      <a:lvl8pPr marL="1781983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8pPr>
      <a:lvl9pPr marL="2036552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6834867-8526-FD71-53B5-F79EAFEE0F11}"/>
              </a:ext>
            </a:extLst>
          </p:cNvPr>
          <p:cNvGrpSpPr/>
          <p:nvPr/>
        </p:nvGrpSpPr>
        <p:grpSpPr>
          <a:xfrm>
            <a:off x="-1" y="-258762"/>
            <a:ext cx="5091113" cy="7458075"/>
            <a:chOff x="1" y="-848"/>
            <a:chExt cx="5091112" cy="7201007"/>
          </a:xfrm>
        </p:grpSpPr>
        <p:pic>
          <p:nvPicPr>
            <p:cNvPr id="3" name="図 2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92AFDC5-6ADD-7138-AF40-7EF478DA6F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-848"/>
              <a:ext cx="5091112" cy="7201007"/>
            </a:xfrm>
            <a:prstGeom prst="rect">
              <a:avLst/>
            </a:prstGeom>
          </p:spPr>
        </p:pic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DCD8490D-F7F4-F96F-7E5F-2B147692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990" y="6196903"/>
              <a:ext cx="3950562" cy="7386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ニチイキッズ</a:t>
              </a:r>
              <a:r>
                <a:rPr lang="ja-JP" altLang="en-US" b="1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八戸ゆりの木</a:t>
              </a:r>
              <a:r>
                <a:rPr kumimoji="0" lang="ja-JP" altLang="ja-JP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保育園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住所：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八戸市長者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丁目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3-36</a:t>
              </a:r>
              <a:endParaRPr kumimoji="0" lang="ja-JP" altLang="ja-JP" sz="12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TEL ：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0178-73-7180</a:t>
              </a:r>
            </a:p>
          </p:txBody>
        </p:sp>
      </p:grpSp>
      <p:pic>
        <p:nvPicPr>
          <p:cNvPr id="4" name="図 3">
            <a:extLst>
              <a:ext uri="{FF2B5EF4-FFF2-40B4-BE49-F238E27FC236}">
                <a16:creationId xmlns:a16="http://schemas.microsoft.com/office/drawing/2014/main" id="{ADB1F14B-E9A1-9FE1-2D3D-C8B910D8C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4145576" y="6040827"/>
            <a:ext cx="526256" cy="52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9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16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小林 菜緒</dc:creator>
  <cp:lastModifiedBy>ＮＫ八戸ゆりの木（企業内）</cp:lastModifiedBy>
  <cp:revision>6</cp:revision>
  <cp:lastPrinted>2026-01-15T00:15:54Z</cp:lastPrinted>
  <dcterms:created xsi:type="dcterms:W3CDTF">2025-11-07T00:43:14Z</dcterms:created>
  <dcterms:modified xsi:type="dcterms:W3CDTF">2026-03-04T01:53:45Z</dcterms:modified>
</cp:coreProperties>
</file>