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7"/>
  </p:notesMasterIdLst>
  <p:sldIdLst>
    <p:sldId id="276" r:id="rId6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807"/>
    <a:srgbClr val="996633"/>
    <a:srgbClr val="FF6600"/>
    <a:srgbClr val="FF3399"/>
    <a:srgbClr val="800000"/>
    <a:srgbClr val="FFFF99"/>
    <a:srgbClr val="FF0066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6" autoAdjust="0"/>
    <p:restoredTop sz="96154" autoAdjust="0"/>
  </p:normalViewPr>
  <p:slideViewPr>
    <p:cSldViewPr>
      <p:cViewPr varScale="1">
        <p:scale>
          <a:sx n="105" d="100"/>
          <a:sy n="105" d="100"/>
        </p:scale>
        <p:origin x="-96" y="-19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xmlns="" id="{F3A1FC7D-C076-A251-9959-2E957528BF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609CD9D5-B9AA-3145-6FA2-DF19246D2B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D7ECA34-D7A7-406A-8E27-C05D33B92675}" type="datetimeFigureOut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xmlns="" id="{FA460966-C863-98A7-87B3-5E0C19773C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xmlns="" id="{1A8602E8-F688-1D72-C54E-175DF4206B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AA1E1BA1-ABE3-8168-146E-F9917BD000F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44A4BF72-9CE2-A7E0-F3A7-EDD8B275EA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444CE3B-E8A1-4674-AE88-03A1468C310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9527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F55C8F59-5D59-5A1C-7FE2-443D98D3D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15903-243A-43EC-8594-13D7A826454A}" type="datetime1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2738669-1D3A-2559-B896-1753F063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7CE60F4-14A8-C98D-B336-1D8E13441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B9F63-D464-4761-B2FF-D37EADDA4CB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74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A8CB6E1-AD9E-A1A7-18F5-6672FE74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B8855-EC9C-4F4C-BAF3-9564CB4F946F}" type="datetime1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4D98B14-FD50-578C-0646-C62B7632F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5BF6F37-33B4-115D-279C-9D930A75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799EF-FEA3-49C1-88C6-580C41C587E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763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875"/>
            <a:ext cx="4849813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99AF37C-E365-AA05-85AF-C3157F7EF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F29FB-B9DD-47A1-9762-31D930C775C8}" type="datetime1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EB140B5-853B-4BA0-4AAA-705953097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ACABE59-B5E9-304C-E05F-953355E7B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609F0-F4D5-46C7-B123-4E40EEF61A5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700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CBD4394-B722-9D18-8322-DD97F4E55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DADD2-72AA-4EBA-ACA9-D4FEBB99ED6F}" type="datetime1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C7F661D-8DD9-1CA3-851C-0CF650577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7235" y="6270015"/>
            <a:ext cx="3136900" cy="36488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93FEF38D-3AE0-0C67-FBCE-CC3877250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873199" y="6370027"/>
            <a:ext cx="2311400" cy="364881"/>
          </a:xfrm>
        </p:spPr>
        <p:txBody>
          <a:bodyPr/>
          <a:lstStyle>
            <a:lvl1pPr>
              <a:defRPr/>
            </a:lvl1pPr>
          </a:lstStyle>
          <a:p>
            <a:fld id="{473CD20F-4730-4E69-A5C7-62C16829253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674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59C4DAB-1F3A-FA63-451F-CFF488C35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7D070-466F-434C-BE7C-337F3D01E9C2}" type="datetime1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1653EEF-4A10-C3DF-3950-576355C31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6EACF7F-71FD-726C-5023-7E6306F82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F0F9E-1912-4E2C-A774-F12E32B6FD3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220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1"/>
            <a:ext cx="3260725" cy="6537325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97301" y="2311401"/>
            <a:ext cx="3260725" cy="6537325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29118D61-0D2F-FDF2-09D7-82D9B24F5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92AC0-E57B-4639-97B4-BF4AF261EF12}" type="datetime1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B5C89D68-6E71-D82B-D843-2ED14ABB8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7F0BE52B-85D5-9BCF-C4E7-FB4BCA2A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CE27B-FADC-4DA3-A2A2-3DDEA514BEC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812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xmlns="" id="{5032FA48-9F7D-6B6A-9224-AC356BA1A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C8C31-A214-446A-AE8E-F794BEA11DFA}" type="datetime1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xmlns="" id="{0AABFFF3-EC29-1C83-DF52-D741DF45F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xmlns="" id="{A451695F-7A4F-0473-64DB-F602D495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9EE2C-4712-4284-9A85-9346F1FF8D5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54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xmlns="" id="{56ABA221-9571-F07B-1194-0EB5D8392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2330F-C49B-4283-BF51-7209A58ACDB9}" type="datetime1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xmlns="" id="{2579C9DC-F664-A36D-B101-5CA7F0EE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xmlns="" id="{AD451CE0-1538-D8BC-1516-FB4671DA9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FEE2C-3E1F-4772-A90E-0203243CCE7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469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xmlns="" id="{AF4296C7-0123-F78C-BABA-A8E74E0A3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4A36-19B5-4FD9-856A-F58153CA467B}" type="datetime1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xmlns="" id="{FC52E30A-B4A1-4F2C-4809-53D460AF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xmlns="" id="{F262D1AE-E8E5-3541-3795-65513D048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49AB5-A52D-4EA6-9F08-E3754DDBCD7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375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E1942BAB-6048-E31E-85AF-CA67E533D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6FB24-D31E-40F1-B1E6-3AC309676F02}" type="datetime1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540A890A-7F6C-A4B5-FE05-1F6231AE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0A04D493-781C-580E-79CD-66B2A9CF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7DD4B-D156-4780-A0B9-FA3C9C8B58B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36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xmlns="" id="{8D3E8A06-C561-B0D1-3671-2BAC44C4F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1510A-2FF2-404B-8BF2-01E41B696A5A}" type="datetime1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xmlns="" id="{EB6F86D8-47DF-796B-437B-C982FA37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xmlns="" id="{8EBB082B-670D-8BBB-2466-2A2932170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A7B9A-5A14-4FD4-89BD-7255557365AF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017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xmlns="" id="{F2FAEB72-7A5D-53BC-FBFB-E0A492851A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76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xmlns="" id="{15B6A7AF-6E26-761E-1A18-C3151D40D6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BD3E589-F9DC-6ECE-D909-CD77DCB13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838"/>
            <a:ext cx="2311400" cy="364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73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C8F49C8-6BE5-4147-9CF8-5062ADC525F8}" type="datetime1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19946C6-2B20-8B75-568C-B2483D2526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838"/>
            <a:ext cx="3136900" cy="364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73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1FB7E8AE-CADA-6D26-15B2-8100583E9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838"/>
            <a:ext cx="2311400" cy="36488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33">
                <a:solidFill>
                  <a:srgbClr val="898989"/>
                </a:solidFill>
              </a:defRPr>
            </a:lvl1pPr>
          </a:lstStyle>
          <a:p>
            <a:fld id="{10A780BE-38F7-47C1-8E64-5E07E56F817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794" r:id="rId1"/>
    <p:sldLayoutId id="2147489814" r:id="rId2"/>
    <p:sldLayoutId id="2147489795" r:id="rId3"/>
    <p:sldLayoutId id="2147489796" r:id="rId4"/>
    <p:sldLayoutId id="2147489797" r:id="rId5"/>
    <p:sldLayoutId id="2147489798" r:id="rId6"/>
    <p:sldLayoutId id="2147489799" r:id="rId7"/>
    <p:sldLayoutId id="2147489800" r:id="rId8"/>
    <p:sldLayoutId id="2147489801" r:id="rId9"/>
    <p:sldLayoutId id="2147489802" r:id="rId10"/>
    <p:sldLayoutId id="2147489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6355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6355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6355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6355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660380" algn="ctr" rtl="0" fontAlgn="base">
        <a:spcBef>
          <a:spcPct val="0"/>
        </a:spcBef>
        <a:spcAft>
          <a:spcPct val="0"/>
        </a:spcAft>
        <a:defRPr kumimoji="1" sz="6355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320759" algn="ctr" rtl="0" fontAlgn="base">
        <a:spcBef>
          <a:spcPct val="0"/>
        </a:spcBef>
        <a:spcAft>
          <a:spcPct val="0"/>
        </a:spcAft>
        <a:defRPr kumimoji="1" sz="6355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981139" algn="ctr" rtl="0" fontAlgn="base">
        <a:spcBef>
          <a:spcPct val="0"/>
        </a:spcBef>
        <a:spcAft>
          <a:spcPct val="0"/>
        </a:spcAft>
        <a:defRPr kumimoji="1" sz="6355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641519" algn="ctr" rtl="0" fontAlgn="base">
        <a:spcBef>
          <a:spcPct val="0"/>
        </a:spcBef>
        <a:spcAft>
          <a:spcPct val="0"/>
        </a:spcAft>
        <a:defRPr kumimoji="1" sz="6355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495285" indent="-49528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9AB5-A52D-4EA6-9F08-E3754DDBCD7C}" type="slidenum">
              <a:rPr lang="ja-JP" altLang="en-US" smtClean="0"/>
              <a:pPr/>
              <a:t>1</a:t>
            </a:fld>
            <a:endParaRPr lang="en-US" altLang="ja-JP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9633073" cy="659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図 5" descr="アイコン&#10;&#10;自動的に生成された説明">
            <a:extLst>
              <a:ext uri="{FF2B5EF4-FFF2-40B4-BE49-F238E27FC236}">
                <a16:creationId xmlns:a16="http://schemas.microsoft.com/office/drawing/2014/main" xmlns="" id="{77E74984-C1A4-2248-1A07-C50BAE317E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476" y="4959999"/>
            <a:ext cx="2260388" cy="485225"/>
          </a:xfrm>
          <a:prstGeom prst="rect">
            <a:avLst/>
          </a:prstGeom>
        </p:spPr>
      </p:pic>
      <p:sp>
        <p:nvSpPr>
          <p:cNvPr id="7" name="テキスト ボックス 8">
            <a:extLst>
              <a:ext uri="{FF2B5EF4-FFF2-40B4-BE49-F238E27FC236}">
                <a16:creationId xmlns:a16="http://schemas.microsoft.com/office/drawing/2014/main" xmlns="" id="{5A3465C8-8499-11B4-2284-2A36DC40ECF4}"/>
              </a:ext>
            </a:extLst>
          </p:cNvPr>
          <p:cNvSpPr txBox="1"/>
          <p:nvPr/>
        </p:nvSpPr>
        <p:spPr>
          <a:xfrm>
            <a:off x="3695868" y="4924808"/>
            <a:ext cx="1833196" cy="44840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3305" tIns="31652" rIns="63305" bIns="316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ja-JP" altLang="en-US" sz="2492" kern="100" dirty="0">
                <a:solidFill>
                  <a:srgbClr val="000000"/>
                </a:solidFill>
                <a:latin typeface="游明朝" panose="02020400000000000000" pitchFamily="18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博多保育園</a:t>
            </a:r>
            <a:endParaRPr lang="ja-JP" altLang="en-US" sz="2492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6">
            <a:extLst>
              <a:ext uri="{FF2B5EF4-FFF2-40B4-BE49-F238E27FC236}">
                <a16:creationId xmlns:a16="http://schemas.microsoft.com/office/drawing/2014/main" xmlns="" id="{D1AD28B5-233B-C74F-5C27-EBCC674C41C6}"/>
              </a:ext>
            </a:extLst>
          </p:cNvPr>
          <p:cNvSpPr txBox="1"/>
          <p:nvPr/>
        </p:nvSpPr>
        <p:spPr>
          <a:xfrm>
            <a:off x="5487044" y="4924808"/>
            <a:ext cx="3282380" cy="59242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3305" tIns="31652" rIns="63305" bIns="316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2492" kern="1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TEL:092-432-4595</a:t>
            </a:r>
            <a:endParaRPr lang="ja-JP" altLang="en-US" sz="2492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3645024"/>
            <a:ext cx="7177484" cy="1224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828334" y="548680"/>
            <a:ext cx="2249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ja-JP" altLang="en-US" sz="2000" b="1" kern="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毎週</a:t>
            </a:r>
            <a:r>
              <a:rPr lang="ja-JP" altLang="en-US" sz="2000" b="1" kern="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金曜日開催！</a:t>
            </a:r>
            <a:endParaRPr lang="ja-JP" altLang="en-US" sz="2000" b="1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937063" y="908720"/>
            <a:ext cx="40318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ja-JP" altLang="en-US" sz="4000" kern="100" dirty="0">
                <a:solidFill>
                  <a:srgbClr val="2F5496"/>
                </a:solidFill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活動体験</a:t>
            </a:r>
            <a:r>
              <a:rPr lang="ja-JP" altLang="en-US" sz="4000" kern="100" dirty="0"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4000" kern="100" dirty="0" smtClean="0">
                <a:solidFill>
                  <a:srgbClr val="2F5496"/>
                </a:solidFill>
                <a:latin typeface="游明朝" panose="02020400000000000000" pitchFamily="18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座談会</a:t>
            </a:r>
            <a:endParaRPr lang="ja-JP" altLang="en-US" sz="4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321" y="692696"/>
            <a:ext cx="1584463" cy="899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表 11">
            <a:extLst>
              <a:ext uri="{FF2B5EF4-FFF2-40B4-BE49-F238E27FC236}">
                <a16:creationId xmlns:a16="http://schemas.microsoft.com/office/drawing/2014/main" xmlns="" id="{5617693C-BDB1-3B7D-1E9B-FE4CC7ADE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587731"/>
              </p:ext>
            </p:extLst>
          </p:nvPr>
        </p:nvGraphicFramePr>
        <p:xfrm>
          <a:off x="2072680" y="1628800"/>
          <a:ext cx="5999316" cy="2029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647">
                  <a:extLst>
                    <a:ext uri="{9D8B030D-6E8A-4147-A177-3AD203B41FA5}">
                      <a16:colId xmlns:a16="http://schemas.microsoft.com/office/drawing/2014/main" xmlns="" val="2375546590"/>
                    </a:ext>
                  </a:extLst>
                </a:gridCol>
                <a:gridCol w="1693204">
                  <a:extLst>
                    <a:ext uri="{9D8B030D-6E8A-4147-A177-3AD203B41FA5}">
                      <a16:colId xmlns:a16="http://schemas.microsoft.com/office/drawing/2014/main" xmlns="" val="329497386"/>
                    </a:ext>
                  </a:extLst>
                </a:gridCol>
                <a:gridCol w="3251465">
                  <a:extLst>
                    <a:ext uri="{9D8B030D-6E8A-4147-A177-3AD203B41FA5}">
                      <a16:colId xmlns:a16="http://schemas.microsoft.com/office/drawing/2014/main" xmlns="" val="4039861004"/>
                    </a:ext>
                  </a:extLst>
                </a:gridCol>
              </a:tblGrid>
              <a:tr h="4059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ea"/>
                          <a:ea typeface="+mj-ea"/>
                        </a:rPr>
                        <a:t>日にち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ea"/>
                          <a:ea typeface="+mj-ea"/>
                        </a:rPr>
                        <a:t>時間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j-ea"/>
                          <a:ea typeface="+mj-ea"/>
                        </a:rPr>
                        <a:t>活動体験内容</a:t>
                      </a: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3352869"/>
                  </a:ext>
                </a:extLst>
              </a:tr>
              <a:tr h="405969">
                <a:tc>
                  <a:txBody>
                    <a:bodyPr/>
                    <a:lstStyle/>
                    <a:p>
                      <a:pPr marL="0" marR="0" indent="0" algn="dist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baseline="0" dirty="0" smtClean="0">
                          <a:latin typeface="+mj-ea"/>
                          <a:ea typeface="+mj-ea"/>
                        </a:rPr>
                        <a:t> </a:t>
                      </a:r>
                      <a:r>
                        <a:rPr kumimoji="1" lang="en-US" altLang="ja-JP" sz="1800" b="0" baseline="0" dirty="0" smtClean="0">
                          <a:latin typeface="+mj-ea"/>
                          <a:ea typeface="+mj-ea"/>
                        </a:rPr>
                        <a:t>4</a:t>
                      </a:r>
                      <a:r>
                        <a:rPr kumimoji="1" lang="ja-JP" altLang="en-US" sz="1800" b="0" baseline="0" dirty="0" smtClean="0">
                          <a:latin typeface="+mj-ea"/>
                          <a:ea typeface="+mj-ea"/>
                        </a:rPr>
                        <a:t>月</a:t>
                      </a:r>
                      <a:r>
                        <a:rPr kumimoji="1" lang="en-US" altLang="ja-JP" sz="1800" b="0" baseline="0" dirty="0" smtClean="0">
                          <a:latin typeface="+mj-ea"/>
                          <a:ea typeface="+mj-ea"/>
                        </a:rPr>
                        <a:t>5</a:t>
                      </a:r>
                      <a:r>
                        <a:rPr kumimoji="1" lang="ja-JP" altLang="en-US" sz="1800" b="0" baseline="0" dirty="0" smtClean="0">
                          <a:latin typeface="+mj-ea"/>
                          <a:ea typeface="+mj-ea"/>
                        </a:rPr>
                        <a:t>日</a:t>
                      </a:r>
                      <a:endParaRPr kumimoji="1" lang="ja-JP" altLang="en-US" sz="1800" b="0" baseline="0" dirty="0" smtClean="0">
                        <a:latin typeface="+mj-ea"/>
                        <a:ea typeface="+mj-ea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baseline="0" dirty="0">
                          <a:latin typeface="+mj-ea"/>
                          <a:ea typeface="+mj-ea"/>
                        </a:rPr>
                        <a:t>10</a:t>
                      </a:r>
                      <a:r>
                        <a:rPr kumimoji="1" lang="ja-JP" altLang="en-US" sz="1800" b="0" baseline="0" dirty="0"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800" b="0" baseline="0" dirty="0">
                          <a:latin typeface="+mj-ea"/>
                          <a:ea typeface="+mj-ea"/>
                        </a:rPr>
                        <a:t>00</a:t>
                      </a:r>
                      <a:r>
                        <a:rPr kumimoji="1" lang="ja-JP" altLang="en-US" sz="1800" b="0" baseline="0" dirty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800" b="0" baseline="0" dirty="0">
                          <a:latin typeface="+mj-ea"/>
                          <a:ea typeface="+mj-ea"/>
                        </a:rPr>
                        <a:t>11</a:t>
                      </a:r>
                      <a:r>
                        <a:rPr kumimoji="1" lang="ja-JP" altLang="en-US" sz="1800" b="0" baseline="0" dirty="0"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800" b="0" baseline="0" dirty="0">
                          <a:latin typeface="+mj-ea"/>
                          <a:ea typeface="+mj-ea"/>
                        </a:rPr>
                        <a:t>00</a:t>
                      </a:r>
                      <a:endParaRPr kumimoji="1" lang="ja-JP" altLang="en-US" sz="1800" b="0" baseline="0" dirty="0">
                        <a:latin typeface="+mj-ea"/>
                        <a:ea typeface="+mj-ea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お散歩に行こう！</a:t>
                      </a:r>
                      <a:endParaRPr kumimoji="1" lang="en-US" altLang="ja-JP" sz="1800" b="0" kern="1200" baseline="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1889779"/>
                  </a:ext>
                </a:extLst>
              </a:tr>
              <a:tr h="40596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baseline="0" dirty="0" smtClean="0">
                          <a:latin typeface="+mj-ea"/>
                          <a:ea typeface="+mj-ea"/>
                        </a:rPr>
                        <a:t> </a:t>
                      </a:r>
                      <a:r>
                        <a:rPr kumimoji="1" lang="en-US" altLang="ja-JP" sz="1800" b="0" baseline="0" dirty="0" smtClean="0">
                          <a:latin typeface="+mj-ea"/>
                          <a:ea typeface="+mj-ea"/>
                        </a:rPr>
                        <a:t>4</a:t>
                      </a:r>
                      <a:r>
                        <a:rPr kumimoji="1" lang="ja-JP" altLang="en-US" sz="1800" b="0" baseline="0" dirty="0" smtClean="0">
                          <a:latin typeface="+mj-ea"/>
                          <a:ea typeface="+mj-ea"/>
                        </a:rPr>
                        <a:t>月</a:t>
                      </a:r>
                      <a:r>
                        <a:rPr kumimoji="1" lang="en-US" altLang="ja-JP" sz="1800" b="0" baseline="0" dirty="0" smtClean="0">
                          <a:latin typeface="+mj-ea"/>
                          <a:ea typeface="+mj-ea"/>
                        </a:rPr>
                        <a:t>12</a:t>
                      </a:r>
                      <a:r>
                        <a:rPr kumimoji="1" lang="ja-JP" altLang="en-US" sz="1800" b="0" baseline="0" dirty="0" smtClean="0">
                          <a:latin typeface="+mj-ea"/>
                          <a:ea typeface="+mj-ea"/>
                        </a:rPr>
                        <a:t>日</a:t>
                      </a:r>
                      <a:endParaRPr kumimoji="1" lang="ja-JP" altLang="en-US" sz="1800" b="0" baseline="0" dirty="0">
                        <a:latin typeface="+mj-ea"/>
                        <a:ea typeface="+mj-ea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baseline="0" dirty="0">
                          <a:latin typeface="+mj-ea"/>
                          <a:ea typeface="+mj-ea"/>
                        </a:rPr>
                        <a:t>10</a:t>
                      </a:r>
                      <a:r>
                        <a:rPr kumimoji="1" lang="ja-JP" altLang="en-US" sz="1800" b="0" baseline="0" dirty="0"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800" b="0" baseline="0" dirty="0">
                          <a:latin typeface="+mj-ea"/>
                          <a:ea typeface="+mj-ea"/>
                        </a:rPr>
                        <a:t>00</a:t>
                      </a:r>
                      <a:r>
                        <a:rPr kumimoji="1" lang="ja-JP" altLang="en-US" sz="1800" b="0" baseline="0" dirty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800" b="0" baseline="0" dirty="0">
                          <a:latin typeface="+mj-ea"/>
                          <a:ea typeface="+mj-ea"/>
                        </a:rPr>
                        <a:t>11</a:t>
                      </a:r>
                      <a:r>
                        <a:rPr kumimoji="1" lang="ja-JP" altLang="en-US" sz="1800" b="0" baseline="0" dirty="0"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800" b="0" baseline="0" dirty="0">
                          <a:latin typeface="+mj-ea"/>
                          <a:ea typeface="+mj-ea"/>
                        </a:rPr>
                        <a:t>00</a:t>
                      </a:r>
                      <a:endParaRPr kumimoji="1" lang="ja-JP" altLang="en-US" sz="1800" b="0" baseline="0" dirty="0">
                        <a:latin typeface="+mj-ea"/>
                        <a:ea typeface="+mj-ea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kern="1200" baseline="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朝の会・読み聞かせ</a:t>
                      </a:r>
                      <a:endParaRPr kumimoji="1" lang="en-US" altLang="ja-JP" sz="1800" b="0" kern="1200" baseline="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74267260"/>
                  </a:ext>
                </a:extLst>
              </a:tr>
              <a:tr h="40596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baseline="0" dirty="0" smtClean="0">
                          <a:latin typeface="+mj-ea"/>
                          <a:ea typeface="+mj-ea"/>
                        </a:rPr>
                        <a:t> </a:t>
                      </a:r>
                      <a:r>
                        <a:rPr kumimoji="1" lang="en-US" altLang="ja-JP" sz="1800" b="0" baseline="0" dirty="0" smtClean="0">
                          <a:latin typeface="+mj-ea"/>
                          <a:ea typeface="+mj-ea"/>
                        </a:rPr>
                        <a:t>4</a:t>
                      </a:r>
                      <a:r>
                        <a:rPr kumimoji="1" lang="ja-JP" altLang="en-US" sz="1800" b="0" baseline="0" dirty="0" smtClean="0">
                          <a:latin typeface="+mj-ea"/>
                          <a:ea typeface="+mj-ea"/>
                        </a:rPr>
                        <a:t>月</a:t>
                      </a:r>
                      <a:r>
                        <a:rPr kumimoji="1" lang="en-US" altLang="ja-JP" sz="1800" b="0" baseline="0" dirty="0" smtClean="0">
                          <a:latin typeface="+mj-ea"/>
                          <a:ea typeface="+mj-ea"/>
                        </a:rPr>
                        <a:t>19</a:t>
                      </a:r>
                      <a:r>
                        <a:rPr kumimoji="1" lang="ja-JP" altLang="en-US" sz="1800" b="0" baseline="0" dirty="0" smtClean="0">
                          <a:latin typeface="+mj-ea"/>
                          <a:ea typeface="+mj-ea"/>
                        </a:rPr>
                        <a:t>日</a:t>
                      </a:r>
                      <a:endParaRPr kumimoji="1" lang="ja-JP" altLang="en-US" sz="1800" b="0" baseline="0" dirty="0">
                        <a:latin typeface="+mj-ea"/>
                        <a:ea typeface="+mj-ea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baseline="0" dirty="0">
                          <a:latin typeface="+mj-ea"/>
                          <a:ea typeface="+mj-ea"/>
                        </a:rPr>
                        <a:t>10</a:t>
                      </a:r>
                      <a:r>
                        <a:rPr kumimoji="1" lang="ja-JP" altLang="en-US" sz="1800" b="0" baseline="0" dirty="0"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800" b="0" baseline="0" dirty="0">
                          <a:latin typeface="+mj-ea"/>
                          <a:ea typeface="+mj-ea"/>
                        </a:rPr>
                        <a:t>00</a:t>
                      </a:r>
                      <a:r>
                        <a:rPr kumimoji="1" lang="ja-JP" altLang="en-US" sz="1800" b="0" baseline="0" dirty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800" b="0" baseline="0" dirty="0">
                          <a:latin typeface="+mj-ea"/>
                          <a:ea typeface="+mj-ea"/>
                        </a:rPr>
                        <a:t>11</a:t>
                      </a:r>
                      <a:r>
                        <a:rPr kumimoji="1" lang="ja-JP" altLang="en-US" sz="1800" b="0" baseline="0" dirty="0"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800" b="0" baseline="0" dirty="0">
                          <a:latin typeface="+mj-ea"/>
                          <a:ea typeface="+mj-ea"/>
                        </a:rPr>
                        <a:t>00</a:t>
                      </a:r>
                      <a:endParaRPr kumimoji="1" lang="ja-JP" altLang="en-US" sz="1800" b="0" baseline="0" dirty="0">
                        <a:latin typeface="+mj-ea"/>
                        <a:ea typeface="+mj-ea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baseline="0" dirty="0" smtClean="0">
                          <a:latin typeface="+mj-ea"/>
                          <a:ea typeface="+mj-ea"/>
                        </a:rPr>
                        <a:t>朝の会・触れ合い遊び</a:t>
                      </a:r>
                      <a:endParaRPr kumimoji="1" lang="en-US" altLang="ja-JP" sz="1800" b="0" baseline="0" dirty="0">
                        <a:latin typeface="+mj-ea"/>
                        <a:ea typeface="+mj-ea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93689281"/>
                  </a:ext>
                </a:extLst>
              </a:tr>
              <a:tr h="405969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baseline="0" dirty="0" smtClean="0">
                          <a:latin typeface="+mj-ea"/>
                          <a:ea typeface="+mj-ea"/>
                        </a:rPr>
                        <a:t> </a:t>
                      </a:r>
                      <a:r>
                        <a:rPr kumimoji="1" lang="en-US" altLang="ja-JP" sz="1800" b="0" baseline="0" dirty="0" smtClean="0">
                          <a:latin typeface="+mj-ea"/>
                          <a:ea typeface="+mj-ea"/>
                        </a:rPr>
                        <a:t>4</a:t>
                      </a:r>
                      <a:r>
                        <a:rPr kumimoji="1" lang="ja-JP" altLang="en-US" sz="1800" b="0" baseline="0" dirty="0" smtClean="0">
                          <a:latin typeface="+mj-ea"/>
                          <a:ea typeface="+mj-ea"/>
                        </a:rPr>
                        <a:t>月</a:t>
                      </a:r>
                      <a:r>
                        <a:rPr kumimoji="1" lang="en-US" altLang="ja-JP" sz="1800" b="0" baseline="0" dirty="0" smtClean="0">
                          <a:latin typeface="+mj-ea"/>
                          <a:ea typeface="+mj-ea"/>
                        </a:rPr>
                        <a:t>26</a:t>
                      </a:r>
                      <a:r>
                        <a:rPr kumimoji="1" lang="ja-JP" altLang="en-US" sz="1800" b="0" baseline="0" dirty="0" smtClean="0">
                          <a:latin typeface="+mj-ea"/>
                          <a:ea typeface="+mj-ea"/>
                        </a:rPr>
                        <a:t>日</a:t>
                      </a:r>
                      <a:endParaRPr kumimoji="1" lang="ja-JP" altLang="en-US" sz="1800" b="0" baseline="0" dirty="0">
                        <a:latin typeface="+mj-ea"/>
                        <a:ea typeface="+mj-ea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baseline="0" dirty="0">
                          <a:latin typeface="+mj-ea"/>
                          <a:ea typeface="+mj-ea"/>
                        </a:rPr>
                        <a:t>10</a:t>
                      </a:r>
                      <a:r>
                        <a:rPr kumimoji="1" lang="ja-JP" altLang="en-US" sz="1800" b="0" baseline="0" dirty="0"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800" b="0" baseline="0" dirty="0">
                          <a:latin typeface="+mj-ea"/>
                          <a:ea typeface="+mj-ea"/>
                        </a:rPr>
                        <a:t>00</a:t>
                      </a:r>
                      <a:r>
                        <a:rPr kumimoji="1" lang="ja-JP" altLang="en-US" sz="1800" b="0" baseline="0" dirty="0">
                          <a:latin typeface="+mj-ea"/>
                          <a:ea typeface="+mj-ea"/>
                        </a:rPr>
                        <a:t>～</a:t>
                      </a:r>
                      <a:r>
                        <a:rPr kumimoji="1" lang="en-US" altLang="ja-JP" sz="1800" b="0" baseline="0" dirty="0">
                          <a:latin typeface="+mj-ea"/>
                          <a:ea typeface="+mj-ea"/>
                        </a:rPr>
                        <a:t>11</a:t>
                      </a:r>
                      <a:r>
                        <a:rPr kumimoji="1" lang="ja-JP" altLang="en-US" sz="1800" b="0" baseline="0" dirty="0">
                          <a:latin typeface="+mj-ea"/>
                          <a:ea typeface="+mj-ea"/>
                        </a:rPr>
                        <a:t>：</a:t>
                      </a:r>
                      <a:r>
                        <a:rPr kumimoji="1" lang="en-US" altLang="ja-JP" sz="1800" b="0" baseline="0" dirty="0">
                          <a:latin typeface="+mj-ea"/>
                          <a:ea typeface="+mj-ea"/>
                        </a:rPr>
                        <a:t>00</a:t>
                      </a:r>
                      <a:endParaRPr kumimoji="1" lang="ja-JP" altLang="en-US" sz="1800" b="0" baseline="0" dirty="0">
                        <a:latin typeface="+mj-ea"/>
                        <a:ea typeface="+mj-ea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2075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baseline="0" dirty="0" smtClean="0">
                          <a:latin typeface="+mj-ea"/>
                          <a:ea typeface="+mj-ea"/>
                        </a:rPr>
                        <a:t>朝の会・手形製作</a:t>
                      </a:r>
                      <a:endParaRPr kumimoji="1" lang="en-US" altLang="ja-JP" sz="1800" b="0" baseline="0" dirty="0">
                        <a:latin typeface="+mj-ea"/>
                        <a:ea typeface="+mj-ea"/>
                      </a:endParaRPr>
                    </a:p>
                  </a:txBody>
                  <a:tcPr marL="63305" marR="63305" marT="31652" marB="3165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29393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14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rtlCol="0" anchor="t"/>
      <a:lstStyle>
        <a:defPPr algn="ctr">
          <a:defRPr kumimoji="1" dirty="0" smtClean="0">
            <a:solidFill>
              <a:schemeClr val="tx1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C1C3A1F13C6C1429F1414868A8BC22F" ma:contentTypeVersion="17" ma:contentTypeDescription="新しいドキュメントを作成します。" ma:contentTypeScope="" ma:versionID="e56de2dfe914b1af6823ae1de1d1eeee">
  <xsd:schema xmlns:xsd="http://www.w3.org/2001/XMLSchema" xmlns:xs="http://www.w3.org/2001/XMLSchema" xmlns:p="http://schemas.microsoft.com/office/2006/metadata/properties" xmlns:ns2="d7737a5d-9861-44d0-a7d3-d1f49e1b629b" xmlns:ns3="b6e11dde-1002-4709-afc2-f69c44175ebe" targetNamespace="http://schemas.microsoft.com/office/2006/metadata/properties" ma:root="true" ma:fieldsID="25aa693a2dbfb60b287b28c19078f40d" ns2:_="" ns3:_="">
    <xsd:import namespace="d7737a5d-9861-44d0-a7d3-d1f49e1b629b"/>
    <xsd:import namespace="b6e11dde-1002-4709-afc2-f69c44175e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37a5d-9861-44d0-a7d3-d1f49e1b62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007de796-b30b-44d5-8819-c35727e7029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e11dde-1002-4709-afc2-f69c44175e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0B2D696-AFDF-4D0F-BECF-52C915E6F98A}" ma:internalName="TaxCatchAll" ma:showField="CatchAllData" ma:web="{55067575-7174-47d0-a586-09dc2039b3aa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737a5d-9861-44d0-a7d3-d1f49e1b629b">
      <Terms xmlns="http://schemas.microsoft.com/office/infopath/2007/PartnerControls"/>
    </lcf76f155ced4ddcb4097134ff3c332f>
    <TaxCatchAll xmlns="b6e11dde-1002-4709-afc2-f69c44175ebe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82CCAA-042A-490D-B886-7DD42E8950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737a5d-9861-44d0-a7d3-d1f49e1b629b"/>
    <ds:schemaRef ds:uri="b6e11dde-1002-4709-afc2-f69c44175e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297075-F6F1-49A4-962F-E2BD8827E251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B11258BD-E5C6-46F7-95DF-2EAD090549CB}">
  <ds:schemaRefs>
    <ds:schemaRef ds:uri="http://purl.org/dc/terms/"/>
    <ds:schemaRef ds:uri="d7737a5d-9861-44d0-a7d3-d1f49e1b629b"/>
    <ds:schemaRef ds:uri="b6e11dde-1002-4709-afc2-f69c44175eb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531631A3-A2B5-4D7D-B6A0-53901AAA5E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18119</TotalTime>
  <Words>82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(株) アサツーディ・ケイ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ADK</dc:creator>
  <cp:lastModifiedBy>nichii</cp:lastModifiedBy>
  <cp:revision>992</cp:revision>
  <cp:lastPrinted>2022-02-09T02:44:36Z</cp:lastPrinted>
  <dcterms:created xsi:type="dcterms:W3CDTF">2014-05-28T05:39:07Z</dcterms:created>
  <dcterms:modified xsi:type="dcterms:W3CDTF">2024-03-26T01:50:25Z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運用管理 マスタ１</vt:lpwstr>
  </property>
  <property fmtid="{D5CDD505-2E9C-101B-9397-08002B2CF9AE}" pid="3" name="Order">
    <vt:lpwstr>1200800.00000000</vt:lpwstr>
  </property>
  <property fmtid="{D5CDD505-2E9C-101B-9397-08002B2CF9AE}" pid="4" name="display_urn:schemas-microsoft-com:office:office#Author">
    <vt:lpwstr>運用管理 マスタ１</vt:lpwstr>
  </property>
  <property fmtid="{D5CDD505-2E9C-101B-9397-08002B2CF9AE}" pid="5" name="SortNo">
    <vt:lpwstr>5</vt:lpwstr>
  </property>
  <property fmtid="{D5CDD505-2E9C-101B-9397-08002B2CF9AE}" pid="6" name="mtgo">
    <vt:lpwstr/>
  </property>
  <property fmtid="{D5CDD505-2E9C-101B-9397-08002B2CF9AE}" pid="7" name="lcf76f155ced4ddcb4097134ff3c332f">
    <vt:lpwstr/>
  </property>
  <property fmtid="{D5CDD505-2E9C-101B-9397-08002B2CF9AE}" pid="8" name="TaxCatchAll">
    <vt:lpwstr/>
  </property>
  <property fmtid="{D5CDD505-2E9C-101B-9397-08002B2CF9AE}" pid="9" name="ContentTypeId">
    <vt:lpwstr>0x0101007C1C3A1F13C6C1429F1414868A8BC22F</vt:lpwstr>
  </property>
  <property fmtid="{D5CDD505-2E9C-101B-9397-08002B2CF9AE}" pid="10" name="MediaServiceImageTags">
    <vt:lpwstr/>
  </property>
</Properties>
</file>