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7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1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00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41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50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82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73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91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7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B31-9B2C-480D-90DE-7BF7F64A5A8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98EAB-C376-43BD-AF66-FF305EEE6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0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わくわく広場\挿絵フレーム\10494000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792803" y="1556792"/>
            <a:ext cx="43075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8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園児募集</a:t>
            </a:r>
            <a:endParaRPr lang="ja-JP" altLang="en-US" sz="8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124744"/>
            <a:ext cx="29979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5400" b="1" u="sng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0.1.2</a:t>
            </a:r>
            <a:r>
              <a:rPr lang="ja-JP" altLang="en-US" sz="5400" b="1" u="sng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歳児</a:t>
            </a:r>
            <a:endParaRPr lang="ja-JP" altLang="en-US" sz="5400" b="1" u="sng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42332"/>
            <a:ext cx="23891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07704" y="4018419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福岡市博多区堅粕</a:t>
            </a:r>
            <a:r>
              <a:rPr lang="en-US" altLang="ja-JP" sz="2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5-8-15</a:t>
            </a:r>
            <a:r>
              <a:rPr lang="ja-JP" altLang="en-US" sz="2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リアリティ博多</a:t>
            </a:r>
            <a:r>
              <a:rPr lang="en-US" altLang="ja-JP" sz="2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</a:p>
          <a:p>
            <a:pPr lvl="0"/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TEL;092-432-4595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75856" y="2926685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ln w="28575">
                  <a:solidFill>
                    <a:srgbClr val="7030A0"/>
                  </a:solidFill>
                </a:ln>
                <a:solidFill>
                  <a:srgbClr val="B07BD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博多保育園</a:t>
            </a:r>
            <a:endParaRPr lang="ja-JP" altLang="en-US" sz="3600" dirty="0">
              <a:ln w="28575">
                <a:solidFill>
                  <a:srgbClr val="7030A0"/>
                </a:solidFill>
              </a:ln>
              <a:solidFill>
                <a:srgbClr val="B07BD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874"/>
            <a:ext cx="1218974" cy="122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58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nichii</dc:creator>
  <cp:lastModifiedBy>nichii</cp:lastModifiedBy>
  <cp:revision>2</cp:revision>
  <dcterms:created xsi:type="dcterms:W3CDTF">2024-03-26T07:15:58Z</dcterms:created>
  <dcterms:modified xsi:type="dcterms:W3CDTF">2024-03-26T07:30:53Z</dcterms:modified>
</cp:coreProperties>
</file>