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6484600" cy="12376150"/>
  <p:notesSz cx="16484600" cy="123761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36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36821" y="3836606"/>
            <a:ext cx="14017308" cy="2598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73642" y="6930644"/>
            <a:ext cx="11543665" cy="3094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24547" y="2846514"/>
            <a:ext cx="7173563" cy="8168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492839" y="2846514"/>
            <a:ext cx="7173563" cy="8168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487775" cy="12372975"/>
          </a:xfrm>
          <a:custGeom>
            <a:avLst/>
            <a:gdLst/>
            <a:ahLst/>
            <a:cxnLst/>
            <a:rect l="l" t="t" r="r" b="b"/>
            <a:pathLst>
              <a:path w="16487775" h="12372975">
                <a:moveTo>
                  <a:pt x="16487773" y="12372974"/>
                </a:moveTo>
                <a:lnTo>
                  <a:pt x="0" y="12372974"/>
                </a:lnTo>
                <a:lnTo>
                  <a:pt x="0" y="0"/>
                </a:lnTo>
                <a:lnTo>
                  <a:pt x="16487773" y="0"/>
                </a:lnTo>
                <a:lnTo>
                  <a:pt x="16487773" y="12372974"/>
                </a:lnTo>
                <a:close/>
              </a:path>
            </a:pathLst>
          </a:custGeom>
          <a:solidFill>
            <a:srgbClr val="86D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984472" y="8810459"/>
            <a:ext cx="5503545" cy="3562985"/>
          </a:xfrm>
          <a:custGeom>
            <a:avLst/>
            <a:gdLst/>
            <a:ahLst/>
            <a:cxnLst/>
            <a:rect l="l" t="t" r="r" b="b"/>
            <a:pathLst>
              <a:path w="5503544" h="3562984">
                <a:moveTo>
                  <a:pt x="5503303" y="1473200"/>
                </a:moveTo>
                <a:lnTo>
                  <a:pt x="5492826" y="1473200"/>
                </a:lnTo>
                <a:lnTo>
                  <a:pt x="5444502" y="1460500"/>
                </a:lnTo>
                <a:lnTo>
                  <a:pt x="5297094" y="1460500"/>
                </a:lnTo>
                <a:lnTo>
                  <a:pt x="5202225" y="1485900"/>
                </a:lnTo>
                <a:lnTo>
                  <a:pt x="5157444" y="1511300"/>
                </a:lnTo>
                <a:lnTo>
                  <a:pt x="5115153" y="1536700"/>
                </a:lnTo>
                <a:lnTo>
                  <a:pt x="5106619" y="1485900"/>
                </a:lnTo>
                <a:lnTo>
                  <a:pt x="5092928" y="1435100"/>
                </a:lnTo>
                <a:lnTo>
                  <a:pt x="5074247" y="1384300"/>
                </a:lnTo>
                <a:lnTo>
                  <a:pt x="5050701" y="1346200"/>
                </a:lnTo>
                <a:lnTo>
                  <a:pt x="5022443" y="1295400"/>
                </a:lnTo>
                <a:lnTo>
                  <a:pt x="4989627" y="1257300"/>
                </a:lnTo>
                <a:lnTo>
                  <a:pt x="4952416" y="1219200"/>
                </a:lnTo>
                <a:lnTo>
                  <a:pt x="4910277" y="1193800"/>
                </a:lnTo>
                <a:lnTo>
                  <a:pt x="4865141" y="1168400"/>
                </a:lnTo>
                <a:lnTo>
                  <a:pt x="4817516" y="1143000"/>
                </a:lnTo>
                <a:lnTo>
                  <a:pt x="4716958" y="1117600"/>
                </a:lnTo>
                <a:lnTo>
                  <a:pt x="4560659" y="1117600"/>
                </a:lnTo>
                <a:lnTo>
                  <a:pt x="4547882" y="1028700"/>
                </a:lnTo>
                <a:lnTo>
                  <a:pt x="4538777" y="977900"/>
                </a:lnTo>
                <a:lnTo>
                  <a:pt x="4527918" y="939800"/>
                </a:lnTo>
                <a:lnTo>
                  <a:pt x="4515320" y="889000"/>
                </a:lnTo>
                <a:lnTo>
                  <a:pt x="4501007" y="838200"/>
                </a:lnTo>
                <a:lnTo>
                  <a:pt x="4485017" y="800100"/>
                </a:lnTo>
                <a:lnTo>
                  <a:pt x="4467390" y="749300"/>
                </a:lnTo>
                <a:lnTo>
                  <a:pt x="4448137" y="711200"/>
                </a:lnTo>
                <a:lnTo>
                  <a:pt x="4427296" y="660400"/>
                </a:lnTo>
                <a:lnTo>
                  <a:pt x="4404893" y="622300"/>
                </a:lnTo>
                <a:lnTo>
                  <a:pt x="4380966" y="584200"/>
                </a:lnTo>
                <a:lnTo>
                  <a:pt x="4355541" y="546100"/>
                </a:lnTo>
                <a:lnTo>
                  <a:pt x="4328655" y="508000"/>
                </a:lnTo>
                <a:lnTo>
                  <a:pt x="4300321" y="469900"/>
                </a:lnTo>
                <a:lnTo>
                  <a:pt x="4270578" y="431800"/>
                </a:lnTo>
                <a:lnTo>
                  <a:pt x="4239463" y="393700"/>
                </a:lnTo>
                <a:lnTo>
                  <a:pt x="4207002" y="355600"/>
                </a:lnTo>
                <a:lnTo>
                  <a:pt x="4173207" y="330200"/>
                </a:lnTo>
                <a:lnTo>
                  <a:pt x="4138142" y="292100"/>
                </a:lnTo>
                <a:lnTo>
                  <a:pt x="4101808" y="266700"/>
                </a:lnTo>
                <a:lnTo>
                  <a:pt x="4064241" y="228600"/>
                </a:lnTo>
                <a:lnTo>
                  <a:pt x="4025481" y="203200"/>
                </a:lnTo>
                <a:lnTo>
                  <a:pt x="3985539" y="177800"/>
                </a:lnTo>
                <a:lnTo>
                  <a:pt x="3944467" y="152400"/>
                </a:lnTo>
                <a:lnTo>
                  <a:pt x="3902291" y="127000"/>
                </a:lnTo>
                <a:lnTo>
                  <a:pt x="3859034" y="114300"/>
                </a:lnTo>
                <a:lnTo>
                  <a:pt x="3815296" y="88900"/>
                </a:lnTo>
                <a:lnTo>
                  <a:pt x="3725735" y="63500"/>
                </a:lnTo>
                <a:lnTo>
                  <a:pt x="3702888" y="50800"/>
                </a:lnTo>
                <a:lnTo>
                  <a:pt x="3680041" y="38100"/>
                </a:lnTo>
                <a:lnTo>
                  <a:pt x="3633838" y="25400"/>
                </a:lnTo>
                <a:lnTo>
                  <a:pt x="3587178" y="25400"/>
                </a:lnTo>
                <a:lnTo>
                  <a:pt x="3492817" y="0"/>
                </a:lnTo>
                <a:lnTo>
                  <a:pt x="3158617" y="0"/>
                </a:lnTo>
                <a:lnTo>
                  <a:pt x="3064268" y="25400"/>
                </a:lnTo>
                <a:lnTo>
                  <a:pt x="3017634" y="25400"/>
                </a:lnTo>
                <a:lnTo>
                  <a:pt x="2925775" y="50800"/>
                </a:lnTo>
                <a:lnTo>
                  <a:pt x="2880690" y="76200"/>
                </a:lnTo>
                <a:lnTo>
                  <a:pt x="2792565" y="101600"/>
                </a:lnTo>
                <a:lnTo>
                  <a:pt x="2749651" y="127000"/>
                </a:lnTo>
                <a:lnTo>
                  <a:pt x="2707589" y="152400"/>
                </a:lnTo>
                <a:lnTo>
                  <a:pt x="2666466" y="177800"/>
                </a:lnTo>
                <a:lnTo>
                  <a:pt x="2626347" y="203200"/>
                </a:lnTo>
                <a:lnTo>
                  <a:pt x="2587282" y="228600"/>
                </a:lnTo>
                <a:lnTo>
                  <a:pt x="2547569" y="266700"/>
                </a:lnTo>
                <a:lnTo>
                  <a:pt x="2509634" y="292100"/>
                </a:lnTo>
                <a:lnTo>
                  <a:pt x="2473629" y="330200"/>
                </a:lnTo>
                <a:lnTo>
                  <a:pt x="2439733" y="368300"/>
                </a:lnTo>
                <a:lnTo>
                  <a:pt x="2408097" y="406400"/>
                </a:lnTo>
                <a:lnTo>
                  <a:pt x="2378887" y="444500"/>
                </a:lnTo>
                <a:lnTo>
                  <a:pt x="2352268" y="482600"/>
                </a:lnTo>
                <a:lnTo>
                  <a:pt x="2328392" y="533400"/>
                </a:lnTo>
                <a:lnTo>
                  <a:pt x="2307437" y="571500"/>
                </a:lnTo>
                <a:lnTo>
                  <a:pt x="2289543" y="622300"/>
                </a:lnTo>
                <a:lnTo>
                  <a:pt x="2274887" y="673100"/>
                </a:lnTo>
                <a:lnTo>
                  <a:pt x="2263622" y="723900"/>
                </a:lnTo>
                <a:lnTo>
                  <a:pt x="2255926" y="762000"/>
                </a:lnTo>
                <a:lnTo>
                  <a:pt x="2251938" y="812800"/>
                </a:lnTo>
                <a:lnTo>
                  <a:pt x="2251837" y="863600"/>
                </a:lnTo>
                <a:lnTo>
                  <a:pt x="2202675" y="863600"/>
                </a:lnTo>
                <a:lnTo>
                  <a:pt x="2103488" y="838200"/>
                </a:lnTo>
                <a:lnTo>
                  <a:pt x="1803247" y="838200"/>
                </a:lnTo>
                <a:lnTo>
                  <a:pt x="1753438" y="850900"/>
                </a:lnTo>
                <a:lnTo>
                  <a:pt x="1703857" y="850900"/>
                </a:lnTo>
                <a:lnTo>
                  <a:pt x="1461325" y="914400"/>
                </a:lnTo>
                <a:lnTo>
                  <a:pt x="1414310" y="939800"/>
                </a:lnTo>
                <a:lnTo>
                  <a:pt x="1367929" y="952500"/>
                </a:lnTo>
                <a:lnTo>
                  <a:pt x="1322235" y="977900"/>
                </a:lnTo>
                <a:lnTo>
                  <a:pt x="1280947" y="990600"/>
                </a:lnTo>
                <a:lnTo>
                  <a:pt x="1158328" y="1066800"/>
                </a:lnTo>
                <a:lnTo>
                  <a:pt x="1118527" y="1092200"/>
                </a:lnTo>
                <a:lnTo>
                  <a:pt x="1079614" y="1117600"/>
                </a:lnTo>
                <a:lnTo>
                  <a:pt x="1041768" y="1155700"/>
                </a:lnTo>
                <a:lnTo>
                  <a:pt x="1005192" y="1181100"/>
                </a:lnTo>
                <a:lnTo>
                  <a:pt x="970089" y="1219200"/>
                </a:lnTo>
                <a:lnTo>
                  <a:pt x="936650" y="1257300"/>
                </a:lnTo>
                <a:lnTo>
                  <a:pt x="905078" y="1282700"/>
                </a:lnTo>
                <a:lnTo>
                  <a:pt x="875576" y="1320800"/>
                </a:lnTo>
                <a:lnTo>
                  <a:pt x="848334" y="1358900"/>
                </a:lnTo>
                <a:lnTo>
                  <a:pt x="823569" y="1409700"/>
                </a:lnTo>
                <a:lnTo>
                  <a:pt x="801458" y="1447800"/>
                </a:lnTo>
                <a:lnTo>
                  <a:pt x="782205" y="1485900"/>
                </a:lnTo>
                <a:lnTo>
                  <a:pt x="766013" y="1536700"/>
                </a:lnTo>
                <a:lnTo>
                  <a:pt x="753084" y="1574800"/>
                </a:lnTo>
                <a:lnTo>
                  <a:pt x="743623" y="1625600"/>
                </a:lnTo>
                <a:lnTo>
                  <a:pt x="737806" y="1676400"/>
                </a:lnTo>
                <a:lnTo>
                  <a:pt x="735850" y="1727200"/>
                </a:lnTo>
                <a:lnTo>
                  <a:pt x="738174" y="1765300"/>
                </a:lnTo>
                <a:lnTo>
                  <a:pt x="745045" y="1816100"/>
                </a:lnTo>
                <a:lnTo>
                  <a:pt x="756386" y="1866900"/>
                </a:lnTo>
                <a:lnTo>
                  <a:pt x="772121" y="1917700"/>
                </a:lnTo>
                <a:lnTo>
                  <a:pt x="792187" y="1955800"/>
                </a:lnTo>
                <a:lnTo>
                  <a:pt x="816508" y="1993900"/>
                </a:lnTo>
                <a:lnTo>
                  <a:pt x="845019" y="2032000"/>
                </a:lnTo>
                <a:lnTo>
                  <a:pt x="877658" y="2070100"/>
                </a:lnTo>
                <a:lnTo>
                  <a:pt x="914349" y="2108200"/>
                </a:lnTo>
                <a:lnTo>
                  <a:pt x="955027" y="2133600"/>
                </a:lnTo>
                <a:lnTo>
                  <a:pt x="907186" y="2146300"/>
                </a:lnTo>
                <a:lnTo>
                  <a:pt x="859917" y="2171700"/>
                </a:lnTo>
                <a:lnTo>
                  <a:pt x="813244" y="2184400"/>
                </a:lnTo>
                <a:lnTo>
                  <a:pt x="721855" y="2235200"/>
                </a:lnTo>
                <a:lnTo>
                  <a:pt x="633323" y="2286000"/>
                </a:lnTo>
                <a:lnTo>
                  <a:pt x="590219" y="2311400"/>
                </a:lnTo>
                <a:lnTo>
                  <a:pt x="547941" y="2336800"/>
                </a:lnTo>
                <a:lnTo>
                  <a:pt x="506526" y="2362200"/>
                </a:lnTo>
                <a:lnTo>
                  <a:pt x="466013" y="2400300"/>
                </a:lnTo>
                <a:lnTo>
                  <a:pt x="428371" y="2425700"/>
                </a:lnTo>
                <a:lnTo>
                  <a:pt x="391274" y="2463800"/>
                </a:lnTo>
                <a:lnTo>
                  <a:pt x="354850" y="2489200"/>
                </a:lnTo>
                <a:lnTo>
                  <a:pt x="319265" y="2527300"/>
                </a:lnTo>
                <a:lnTo>
                  <a:pt x="284645" y="2565400"/>
                </a:lnTo>
                <a:lnTo>
                  <a:pt x="251155" y="2590800"/>
                </a:lnTo>
                <a:lnTo>
                  <a:pt x="218935" y="2628900"/>
                </a:lnTo>
                <a:lnTo>
                  <a:pt x="188112" y="2667000"/>
                </a:lnTo>
                <a:lnTo>
                  <a:pt x="158864" y="2717800"/>
                </a:lnTo>
                <a:lnTo>
                  <a:pt x="131305" y="2755900"/>
                </a:lnTo>
                <a:lnTo>
                  <a:pt x="105613" y="2794000"/>
                </a:lnTo>
                <a:lnTo>
                  <a:pt x="81902" y="2832100"/>
                </a:lnTo>
                <a:lnTo>
                  <a:pt x="60337" y="2882900"/>
                </a:lnTo>
                <a:lnTo>
                  <a:pt x="40411" y="2933700"/>
                </a:lnTo>
                <a:lnTo>
                  <a:pt x="24295" y="2971800"/>
                </a:lnTo>
                <a:lnTo>
                  <a:pt x="12115" y="3022600"/>
                </a:lnTo>
                <a:lnTo>
                  <a:pt x="3975" y="3073400"/>
                </a:lnTo>
                <a:lnTo>
                  <a:pt x="0" y="3124200"/>
                </a:lnTo>
                <a:lnTo>
                  <a:pt x="330" y="3175000"/>
                </a:lnTo>
                <a:lnTo>
                  <a:pt x="5067" y="3225800"/>
                </a:lnTo>
                <a:lnTo>
                  <a:pt x="14338" y="3263900"/>
                </a:lnTo>
                <a:lnTo>
                  <a:pt x="28270" y="3314700"/>
                </a:lnTo>
                <a:lnTo>
                  <a:pt x="46964" y="3365500"/>
                </a:lnTo>
                <a:lnTo>
                  <a:pt x="70573" y="3403600"/>
                </a:lnTo>
                <a:lnTo>
                  <a:pt x="99187" y="3454400"/>
                </a:lnTo>
                <a:lnTo>
                  <a:pt x="130175" y="3492500"/>
                </a:lnTo>
                <a:lnTo>
                  <a:pt x="163817" y="3530600"/>
                </a:lnTo>
                <a:lnTo>
                  <a:pt x="198577" y="3556000"/>
                </a:lnTo>
                <a:lnTo>
                  <a:pt x="238315" y="3556000"/>
                </a:lnTo>
                <a:lnTo>
                  <a:pt x="244475" y="3561207"/>
                </a:lnTo>
                <a:lnTo>
                  <a:pt x="246316" y="3562527"/>
                </a:lnTo>
                <a:lnTo>
                  <a:pt x="1124305" y="3562527"/>
                </a:lnTo>
                <a:lnTo>
                  <a:pt x="1130782" y="3558997"/>
                </a:lnTo>
                <a:lnTo>
                  <a:pt x="1135811" y="3556000"/>
                </a:lnTo>
                <a:lnTo>
                  <a:pt x="1183551" y="3556000"/>
                </a:lnTo>
                <a:lnTo>
                  <a:pt x="1226781" y="3530600"/>
                </a:lnTo>
                <a:lnTo>
                  <a:pt x="1268958" y="3492500"/>
                </a:lnTo>
                <a:lnTo>
                  <a:pt x="1285201" y="3543300"/>
                </a:lnTo>
                <a:lnTo>
                  <a:pt x="1291488" y="3556000"/>
                </a:lnTo>
                <a:lnTo>
                  <a:pt x="1323289" y="3556000"/>
                </a:lnTo>
                <a:lnTo>
                  <a:pt x="1326591" y="3562527"/>
                </a:lnTo>
                <a:lnTo>
                  <a:pt x="5024145" y="3562527"/>
                </a:lnTo>
                <a:lnTo>
                  <a:pt x="5027485" y="3556000"/>
                </a:lnTo>
                <a:lnTo>
                  <a:pt x="5037010" y="3556000"/>
                </a:lnTo>
                <a:lnTo>
                  <a:pt x="5052453" y="3562527"/>
                </a:lnTo>
                <a:lnTo>
                  <a:pt x="5503303" y="3562527"/>
                </a:lnTo>
                <a:lnTo>
                  <a:pt x="5503303" y="3552685"/>
                </a:lnTo>
                <a:lnTo>
                  <a:pt x="5503303" y="3452152"/>
                </a:lnTo>
                <a:lnTo>
                  <a:pt x="5503303" y="1597291"/>
                </a:lnTo>
                <a:lnTo>
                  <a:pt x="5503303" y="1524000"/>
                </a:lnTo>
                <a:lnTo>
                  <a:pt x="5503303" y="1511300"/>
                </a:lnTo>
                <a:lnTo>
                  <a:pt x="5503303" y="1506893"/>
                </a:lnTo>
                <a:lnTo>
                  <a:pt x="5503303" y="1473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50713" y="3011780"/>
            <a:ext cx="14186535" cy="8591550"/>
          </a:xfrm>
          <a:custGeom>
            <a:avLst/>
            <a:gdLst/>
            <a:ahLst/>
            <a:cxnLst/>
            <a:rect l="l" t="t" r="r" b="b"/>
            <a:pathLst>
              <a:path w="14186535" h="8591550">
                <a:moveTo>
                  <a:pt x="13605329" y="8591019"/>
                </a:moveTo>
                <a:lnTo>
                  <a:pt x="581019" y="8591019"/>
                </a:lnTo>
                <a:lnTo>
                  <a:pt x="533371" y="8589093"/>
                </a:lnTo>
                <a:lnTo>
                  <a:pt x="486779" y="8583414"/>
                </a:lnTo>
                <a:lnTo>
                  <a:pt x="441398" y="8574133"/>
                </a:lnTo>
                <a:lnTo>
                  <a:pt x="397376" y="8561398"/>
                </a:lnTo>
                <a:lnTo>
                  <a:pt x="354863" y="8545359"/>
                </a:lnTo>
                <a:lnTo>
                  <a:pt x="314010" y="8526166"/>
                </a:lnTo>
                <a:lnTo>
                  <a:pt x="274965" y="8503968"/>
                </a:lnTo>
                <a:lnTo>
                  <a:pt x="237879" y="8478915"/>
                </a:lnTo>
                <a:lnTo>
                  <a:pt x="202900" y="8451156"/>
                </a:lnTo>
                <a:lnTo>
                  <a:pt x="170178" y="8420841"/>
                </a:lnTo>
                <a:lnTo>
                  <a:pt x="139863" y="8388119"/>
                </a:lnTo>
                <a:lnTo>
                  <a:pt x="112104" y="8353140"/>
                </a:lnTo>
                <a:lnTo>
                  <a:pt x="87050" y="8316053"/>
                </a:lnTo>
                <a:lnTo>
                  <a:pt x="64852" y="8277008"/>
                </a:lnTo>
                <a:lnTo>
                  <a:pt x="45659" y="8236155"/>
                </a:lnTo>
                <a:lnTo>
                  <a:pt x="29621" y="8193643"/>
                </a:lnTo>
                <a:lnTo>
                  <a:pt x="16886" y="8149621"/>
                </a:lnTo>
                <a:lnTo>
                  <a:pt x="7604" y="8104239"/>
                </a:lnTo>
                <a:lnTo>
                  <a:pt x="1926" y="8057647"/>
                </a:lnTo>
                <a:lnTo>
                  <a:pt x="0" y="8009994"/>
                </a:lnTo>
                <a:lnTo>
                  <a:pt x="0" y="581024"/>
                </a:lnTo>
                <a:lnTo>
                  <a:pt x="1926" y="533371"/>
                </a:lnTo>
                <a:lnTo>
                  <a:pt x="7604" y="486779"/>
                </a:lnTo>
                <a:lnTo>
                  <a:pt x="16886" y="441397"/>
                </a:lnTo>
                <a:lnTo>
                  <a:pt x="29621" y="397376"/>
                </a:lnTo>
                <a:lnTo>
                  <a:pt x="45659" y="354863"/>
                </a:lnTo>
                <a:lnTo>
                  <a:pt x="64852" y="314010"/>
                </a:lnTo>
                <a:lnTo>
                  <a:pt x="87050" y="274965"/>
                </a:lnTo>
                <a:lnTo>
                  <a:pt x="112104" y="237879"/>
                </a:lnTo>
                <a:lnTo>
                  <a:pt x="139863" y="202900"/>
                </a:lnTo>
                <a:lnTo>
                  <a:pt x="170178" y="170178"/>
                </a:lnTo>
                <a:lnTo>
                  <a:pt x="202900" y="139863"/>
                </a:lnTo>
                <a:lnTo>
                  <a:pt x="237879" y="112104"/>
                </a:lnTo>
                <a:lnTo>
                  <a:pt x="274965" y="87050"/>
                </a:lnTo>
                <a:lnTo>
                  <a:pt x="314010" y="64852"/>
                </a:lnTo>
                <a:lnTo>
                  <a:pt x="354863" y="45659"/>
                </a:lnTo>
                <a:lnTo>
                  <a:pt x="397376" y="29621"/>
                </a:lnTo>
                <a:lnTo>
                  <a:pt x="441398" y="16886"/>
                </a:lnTo>
                <a:lnTo>
                  <a:pt x="486779" y="7604"/>
                </a:lnTo>
                <a:lnTo>
                  <a:pt x="533371" y="1926"/>
                </a:lnTo>
                <a:lnTo>
                  <a:pt x="581025" y="0"/>
                </a:lnTo>
                <a:lnTo>
                  <a:pt x="13605323" y="0"/>
                </a:lnTo>
                <a:lnTo>
                  <a:pt x="13652976" y="1926"/>
                </a:lnTo>
                <a:lnTo>
                  <a:pt x="13699569" y="7604"/>
                </a:lnTo>
                <a:lnTo>
                  <a:pt x="13744950" y="16886"/>
                </a:lnTo>
                <a:lnTo>
                  <a:pt x="13788972" y="29621"/>
                </a:lnTo>
                <a:lnTo>
                  <a:pt x="13831484" y="45659"/>
                </a:lnTo>
                <a:lnTo>
                  <a:pt x="13872338" y="64852"/>
                </a:lnTo>
                <a:lnTo>
                  <a:pt x="13911382" y="87050"/>
                </a:lnTo>
                <a:lnTo>
                  <a:pt x="13948469" y="112104"/>
                </a:lnTo>
                <a:lnTo>
                  <a:pt x="13983448" y="139863"/>
                </a:lnTo>
                <a:lnTo>
                  <a:pt x="14016169" y="170178"/>
                </a:lnTo>
                <a:lnTo>
                  <a:pt x="14046484" y="202900"/>
                </a:lnTo>
                <a:lnTo>
                  <a:pt x="14074243" y="237879"/>
                </a:lnTo>
                <a:lnTo>
                  <a:pt x="14099296" y="274965"/>
                </a:lnTo>
                <a:lnTo>
                  <a:pt x="14121494" y="314010"/>
                </a:lnTo>
                <a:lnTo>
                  <a:pt x="14140687" y="354863"/>
                </a:lnTo>
                <a:lnTo>
                  <a:pt x="14156726" y="397376"/>
                </a:lnTo>
                <a:lnTo>
                  <a:pt x="14169461" y="441397"/>
                </a:lnTo>
                <a:lnTo>
                  <a:pt x="14178742" y="486779"/>
                </a:lnTo>
                <a:lnTo>
                  <a:pt x="14184421" y="533371"/>
                </a:lnTo>
                <a:lnTo>
                  <a:pt x="14186347" y="581024"/>
                </a:lnTo>
                <a:lnTo>
                  <a:pt x="14186347" y="8009994"/>
                </a:lnTo>
                <a:lnTo>
                  <a:pt x="14184421" y="8057647"/>
                </a:lnTo>
                <a:lnTo>
                  <a:pt x="14178742" y="8104239"/>
                </a:lnTo>
                <a:lnTo>
                  <a:pt x="14169461" y="8149621"/>
                </a:lnTo>
                <a:lnTo>
                  <a:pt x="14156726" y="8193643"/>
                </a:lnTo>
                <a:lnTo>
                  <a:pt x="14140687" y="8236155"/>
                </a:lnTo>
                <a:lnTo>
                  <a:pt x="14121494" y="8277008"/>
                </a:lnTo>
                <a:lnTo>
                  <a:pt x="14099296" y="8316053"/>
                </a:lnTo>
                <a:lnTo>
                  <a:pt x="14074243" y="8353140"/>
                </a:lnTo>
                <a:lnTo>
                  <a:pt x="14046484" y="8388119"/>
                </a:lnTo>
                <a:lnTo>
                  <a:pt x="14016169" y="8420841"/>
                </a:lnTo>
                <a:lnTo>
                  <a:pt x="13983448" y="8451156"/>
                </a:lnTo>
                <a:lnTo>
                  <a:pt x="13948469" y="8478915"/>
                </a:lnTo>
                <a:lnTo>
                  <a:pt x="13911382" y="8503968"/>
                </a:lnTo>
                <a:lnTo>
                  <a:pt x="13872338" y="8526166"/>
                </a:lnTo>
                <a:lnTo>
                  <a:pt x="13831484" y="8545359"/>
                </a:lnTo>
                <a:lnTo>
                  <a:pt x="13788972" y="8561398"/>
                </a:lnTo>
                <a:lnTo>
                  <a:pt x="13744950" y="8574133"/>
                </a:lnTo>
                <a:lnTo>
                  <a:pt x="13699569" y="8583414"/>
                </a:lnTo>
                <a:lnTo>
                  <a:pt x="13652976" y="8589093"/>
                </a:lnTo>
                <a:lnTo>
                  <a:pt x="13605329" y="8591019"/>
                </a:lnTo>
                <a:close/>
              </a:path>
            </a:pathLst>
          </a:custGeom>
          <a:solidFill>
            <a:srgbClr val="0070A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862337"/>
            <a:ext cx="3221385" cy="281939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270261" y="196456"/>
            <a:ext cx="3217513" cy="2819399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0" y="8810459"/>
            <a:ext cx="5215255" cy="3562985"/>
          </a:xfrm>
          <a:custGeom>
            <a:avLst/>
            <a:gdLst/>
            <a:ahLst/>
            <a:cxnLst/>
            <a:rect l="l" t="t" r="r" b="b"/>
            <a:pathLst>
              <a:path w="5215255" h="3562984">
                <a:moveTo>
                  <a:pt x="5215255" y="2832100"/>
                </a:moveTo>
                <a:lnTo>
                  <a:pt x="5214404" y="2781300"/>
                </a:lnTo>
                <a:lnTo>
                  <a:pt x="5210149" y="2730500"/>
                </a:lnTo>
                <a:lnTo>
                  <a:pt x="5202580" y="2679700"/>
                </a:lnTo>
                <a:lnTo>
                  <a:pt x="5191798" y="2628900"/>
                </a:lnTo>
                <a:lnTo>
                  <a:pt x="5177904" y="2578100"/>
                </a:lnTo>
                <a:lnTo>
                  <a:pt x="5161000" y="2527300"/>
                </a:lnTo>
                <a:lnTo>
                  <a:pt x="5141176" y="2489200"/>
                </a:lnTo>
                <a:lnTo>
                  <a:pt x="5118532" y="2438400"/>
                </a:lnTo>
                <a:lnTo>
                  <a:pt x="5093170" y="2400300"/>
                </a:lnTo>
                <a:lnTo>
                  <a:pt x="5065179" y="2349500"/>
                </a:lnTo>
                <a:lnTo>
                  <a:pt x="5034661" y="2311400"/>
                </a:lnTo>
                <a:lnTo>
                  <a:pt x="5001717" y="2273300"/>
                </a:lnTo>
                <a:lnTo>
                  <a:pt x="4969091" y="2235200"/>
                </a:lnTo>
                <a:lnTo>
                  <a:pt x="4934648" y="2197100"/>
                </a:lnTo>
                <a:lnTo>
                  <a:pt x="4898504" y="2171700"/>
                </a:lnTo>
                <a:lnTo>
                  <a:pt x="4860772" y="2133600"/>
                </a:lnTo>
                <a:lnTo>
                  <a:pt x="4821593" y="2108200"/>
                </a:lnTo>
                <a:lnTo>
                  <a:pt x="4781067" y="2082800"/>
                </a:lnTo>
                <a:lnTo>
                  <a:pt x="4739335" y="2057400"/>
                </a:lnTo>
                <a:lnTo>
                  <a:pt x="4696498" y="2044700"/>
                </a:lnTo>
                <a:lnTo>
                  <a:pt x="4652683" y="2019300"/>
                </a:lnTo>
                <a:lnTo>
                  <a:pt x="4608017" y="2006600"/>
                </a:lnTo>
                <a:lnTo>
                  <a:pt x="4562602" y="1981200"/>
                </a:lnTo>
                <a:lnTo>
                  <a:pt x="4470057" y="1955800"/>
                </a:lnTo>
                <a:lnTo>
                  <a:pt x="4473803" y="1905000"/>
                </a:lnTo>
                <a:lnTo>
                  <a:pt x="4472292" y="1854200"/>
                </a:lnTo>
                <a:lnTo>
                  <a:pt x="4465663" y="1816100"/>
                </a:lnTo>
                <a:lnTo>
                  <a:pt x="4454017" y="1765300"/>
                </a:lnTo>
                <a:lnTo>
                  <a:pt x="4437494" y="1714500"/>
                </a:lnTo>
                <a:lnTo>
                  <a:pt x="4416196" y="1676400"/>
                </a:lnTo>
                <a:lnTo>
                  <a:pt x="4390263" y="1625600"/>
                </a:lnTo>
                <a:lnTo>
                  <a:pt x="4359808" y="1587500"/>
                </a:lnTo>
                <a:lnTo>
                  <a:pt x="4324934" y="1562100"/>
                </a:lnTo>
                <a:lnTo>
                  <a:pt x="4285793" y="1524000"/>
                </a:lnTo>
                <a:lnTo>
                  <a:pt x="4264139" y="1511300"/>
                </a:lnTo>
                <a:lnTo>
                  <a:pt x="4242486" y="1498600"/>
                </a:lnTo>
                <a:lnTo>
                  <a:pt x="4197312" y="1485900"/>
                </a:lnTo>
                <a:lnTo>
                  <a:pt x="4101973" y="1460500"/>
                </a:lnTo>
                <a:lnTo>
                  <a:pt x="3954576" y="1460500"/>
                </a:lnTo>
                <a:lnTo>
                  <a:pt x="3859707" y="1485900"/>
                </a:lnTo>
                <a:lnTo>
                  <a:pt x="3814927" y="1511300"/>
                </a:lnTo>
                <a:lnTo>
                  <a:pt x="3772636" y="1536700"/>
                </a:lnTo>
                <a:lnTo>
                  <a:pt x="3764102" y="1485900"/>
                </a:lnTo>
                <a:lnTo>
                  <a:pt x="3750411" y="1435100"/>
                </a:lnTo>
                <a:lnTo>
                  <a:pt x="3731717" y="1384300"/>
                </a:lnTo>
                <a:lnTo>
                  <a:pt x="3708171" y="1346200"/>
                </a:lnTo>
                <a:lnTo>
                  <a:pt x="3679926" y="1295400"/>
                </a:lnTo>
                <a:lnTo>
                  <a:pt x="3647109" y="1257300"/>
                </a:lnTo>
                <a:lnTo>
                  <a:pt x="3609886" y="1219200"/>
                </a:lnTo>
                <a:lnTo>
                  <a:pt x="3567760" y="1193800"/>
                </a:lnTo>
                <a:lnTo>
                  <a:pt x="3522624" y="1168400"/>
                </a:lnTo>
                <a:lnTo>
                  <a:pt x="3474999" y="1143000"/>
                </a:lnTo>
                <a:lnTo>
                  <a:pt x="3374428" y="1117600"/>
                </a:lnTo>
                <a:lnTo>
                  <a:pt x="3218129" y="1117600"/>
                </a:lnTo>
                <a:lnTo>
                  <a:pt x="3205353" y="1028700"/>
                </a:lnTo>
                <a:lnTo>
                  <a:pt x="3196259" y="977900"/>
                </a:lnTo>
                <a:lnTo>
                  <a:pt x="3185401" y="939800"/>
                </a:lnTo>
                <a:lnTo>
                  <a:pt x="3172790" y="889000"/>
                </a:lnTo>
                <a:lnTo>
                  <a:pt x="3158490" y="838200"/>
                </a:lnTo>
                <a:lnTo>
                  <a:pt x="3142500" y="800100"/>
                </a:lnTo>
                <a:lnTo>
                  <a:pt x="3124860" y="749300"/>
                </a:lnTo>
                <a:lnTo>
                  <a:pt x="3105620" y="711200"/>
                </a:lnTo>
                <a:lnTo>
                  <a:pt x="3084779" y="660400"/>
                </a:lnTo>
                <a:lnTo>
                  <a:pt x="3062376" y="622300"/>
                </a:lnTo>
                <a:lnTo>
                  <a:pt x="3038449" y="584200"/>
                </a:lnTo>
                <a:lnTo>
                  <a:pt x="3013024" y="546100"/>
                </a:lnTo>
                <a:lnTo>
                  <a:pt x="2986138" y="508000"/>
                </a:lnTo>
                <a:lnTo>
                  <a:pt x="2957804" y="469900"/>
                </a:lnTo>
                <a:lnTo>
                  <a:pt x="2928061" y="431800"/>
                </a:lnTo>
                <a:lnTo>
                  <a:pt x="2896946" y="393700"/>
                </a:lnTo>
                <a:lnTo>
                  <a:pt x="2864472" y="355600"/>
                </a:lnTo>
                <a:lnTo>
                  <a:pt x="2830690" y="330200"/>
                </a:lnTo>
                <a:lnTo>
                  <a:pt x="2795613" y="292100"/>
                </a:lnTo>
                <a:lnTo>
                  <a:pt x="2759278" y="266700"/>
                </a:lnTo>
                <a:lnTo>
                  <a:pt x="2721724" y="228600"/>
                </a:lnTo>
                <a:lnTo>
                  <a:pt x="2682951" y="203200"/>
                </a:lnTo>
                <a:lnTo>
                  <a:pt x="2643022" y="177800"/>
                </a:lnTo>
                <a:lnTo>
                  <a:pt x="2601950" y="152400"/>
                </a:lnTo>
                <a:lnTo>
                  <a:pt x="2559774" y="127000"/>
                </a:lnTo>
                <a:lnTo>
                  <a:pt x="2516505" y="114300"/>
                </a:lnTo>
                <a:lnTo>
                  <a:pt x="2472779" y="88900"/>
                </a:lnTo>
                <a:lnTo>
                  <a:pt x="2383205" y="63500"/>
                </a:lnTo>
                <a:lnTo>
                  <a:pt x="2360358" y="50800"/>
                </a:lnTo>
                <a:lnTo>
                  <a:pt x="2337524" y="38100"/>
                </a:lnTo>
                <a:lnTo>
                  <a:pt x="2291308" y="25400"/>
                </a:lnTo>
                <a:lnTo>
                  <a:pt x="2244661" y="25400"/>
                </a:lnTo>
                <a:lnTo>
                  <a:pt x="2150300" y="0"/>
                </a:lnTo>
                <a:lnTo>
                  <a:pt x="1816087" y="0"/>
                </a:lnTo>
                <a:lnTo>
                  <a:pt x="1721751" y="25400"/>
                </a:lnTo>
                <a:lnTo>
                  <a:pt x="1675117" y="25400"/>
                </a:lnTo>
                <a:lnTo>
                  <a:pt x="1583258" y="50800"/>
                </a:lnTo>
                <a:lnTo>
                  <a:pt x="1538173" y="76200"/>
                </a:lnTo>
                <a:lnTo>
                  <a:pt x="1450035" y="101600"/>
                </a:lnTo>
                <a:lnTo>
                  <a:pt x="1407121" y="127000"/>
                </a:lnTo>
                <a:lnTo>
                  <a:pt x="1365072" y="152400"/>
                </a:lnTo>
                <a:lnTo>
                  <a:pt x="1323949" y="177800"/>
                </a:lnTo>
                <a:lnTo>
                  <a:pt x="1283830" y="203200"/>
                </a:lnTo>
                <a:lnTo>
                  <a:pt x="1244765" y="228600"/>
                </a:lnTo>
                <a:lnTo>
                  <a:pt x="1205052" y="266700"/>
                </a:lnTo>
                <a:lnTo>
                  <a:pt x="1167104" y="292100"/>
                </a:lnTo>
                <a:lnTo>
                  <a:pt x="1131112" y="330200"/>
                </a:lnTo>
                <a:lnTo>
                  <a:pt x="1097216" y="368300"/>
                </a:lnTo>
                <a:lnTo>
                  <a:pt x="1065580" y="406400"/>
                </a:lnTo>
                <a:lnTo>
                  <a:pt x="1036370" y="444500"/>
                </a:lnTo>
                <a:lnTo>
                  <a:pt x="1009751" y="482600"/>
                </a:lnTo>
                <a:lnTo>
                  <a:pt x="985875" y="533400"/>
                </a:lnTo>
                <a:lnTo>
                  <a:pt x="964907" y="571500"/>
                </a:lnTo>
                <a:lnTo>
                  <a:pt x="947026" y="622300"/>
                </a:lnTo>
                <a:lnTo>
                  <a:pt x="932370" y="673100"/>
                </a:lnTo>
                <a:lnTo>
                  <a:pt x="921105" y="723900"/>
                </a:lnTo>
                <a:lnTo>
                  <a:pt x="913396" y="762000"/>
                </a:lnTo>
                <a:lnTo>
                  <a:pt x="909408" y="812800"/>
                </a:lnTo>
                <a:lnTo>
                  <a:pt x="909307" y="863600"/>
                </a:lnTo>
                <a:lnTo>
                  <a:pt x="860145" y="863600"/>
                </a:lnTo>
                <a:lnTo>
                  <a:pt x="760958" y="838200"/>
                </a:lnTo>
                <a:lnTo>
                  <a:pt x="460730" y="838200"/>
                </a:lnTo>
                <a:lnTo>
                  <a:pt x="410921" y="850900"/>
                </a:lnTo>
                <a:lnTo>
                  <a:pt x="361340" y="850900"/>
                </a:lnTo>
                <a:lnTo>
                  <a:pt x="118795" y="914400"/>
                </a:lnTo>
                <a:lnTo>
                  <a:pt x="71780" y="939800"/>
                </a:lnTo>
                <a:lnTo>
                  <a:pt x="25400" y="952500"/>
                </a:lnTo>
                <a:lnTo>
                  <a:pt x="0" y="965200"/>
                </a:lnTo>
                <a:lnTo>
                  <a:pt x="0" y="999782"/>
                </a:lnTo>
                <a:lnTo>
                  <a:pt x="0" y="1016000"/>
                </a:lnTo>
                <a:lnTo>
                  <a:pt x="0" y="3505200"/>
                </a:lnTo>
                <a:lnTo>
                  <a:pt x="0" y="3556000"/>
                </a:lnTo>
                <a:lnTo>
                  <a:pt x="0" y="3562527"/>
                </a:lnTo>
                <a:lnTo>
                  <a:pt x="3681615" y="3562527"/>
                </a:lnTo>
                <a:lnTo>
                  <a:pt x="3684955" y="3556000"/>
                </a:lnTo>
                <a:lnTo>
                  <a:pt x="3694493" y="3556000"/>
                </a:lnTo>
                <a:lnTo>
                  <a:pt x="3709936" y="3562527"/>
                </a:lnTo>
                <a:lnTo>
                  <a:pt x="4700511" y="3562527"/>
                </a:lnTo>
                <a:lnTo>
                  <a:pt x="4712500" y="3556000"/>
                </a:lnTo>
                <a:lnTo>
                  <a:pt x="4755299" y="3556000"/>
                </a:lnTo>
                <a:lnTo>
                  <a:pt x="4796155" y="3530600"/>
                </a:lnTo>
                <a:lnTo>
                  <a:pt x="4836109" y="3505200"/>
                </a:lnTo>
                <a:lnTo>
                  <a:pt x="4874666" y="3479800"/>
                </a:lnTo>
                <a:lnTo>
                  <a:pt x="4911750" y="3441700"/>
                </a:lnTo>
                <a:lnTo>
                  <a:pt x="4947285" y="3416300"/>
                </a:lnTo>
                <a:lnTo>
                  <a:pt x="4981156" y="3378200"/>
                </a:lnTo>
                <a:lnTo>
                  <a:pt x="5013274" y="3340100"/>
                </a:lnTo>
                <a:lnTo>
                  <a:pt x="5043576" y="3302000"/>
                </a:lnTo>
                <a:lnTo>
                  <a:pt x="5071948" y="3263900"/>
                </a:lnTo>
                <a:lnTo>
                  <a:pt x="5098313" y="3225800"/>
                </a:lnTo>
                <a:lnTo>
                  <a:pt x="5123434" y="3175000"/>
                </a:lnTo>
                <a:lnTo>
                  <a:pt x="5145786" y="3136900"/>
                </a:lnTo>
                <a:lnTo>
                  <a:pt x="5165242" y="3086100"/>
                </a:lnTo>
                <a:lnTo>
                  <a:pt x="5181689" y="3035300"/>
                </a:lnTo>
                <a:lnTo>
                  <a:pt x="5195024" y="2984500"/>
                </a:lnTo>
                <a:lnTo>
                  <a:pt x="5205133" y="2933700"/>
                </a:lnTo>
                <a:lnTo>
                  <a:pt x="5211915" y="2882900"/>
                </a:lnTo>
                <a:lnTo>
                  <a:pt x="5215255" y="2832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718815" y="2171917"/>
            <a:ext cx="3768958" cy="249342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30188"/>
            <a:ext cx="4066628" cy="444797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41885" y="247366"/>
            <a:ext cx="9807178" cy="2579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4547" y="2846514"/>
            <a:ext cx="14841855" cy="8168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606923" y="11509820"/>
            <a:ext cx="5277104" cy="6188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24547" y="11509820"/>
            <a:ext cx="3792918" cy="6188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873484" y="11509820"/>
            <a:ext cx="3792918" cy="6188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9700" y="320675"/>
            <a:ext cx="10466189" cy="2434641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85"/>
              </a:spcBef>
            </a:pPr>
            <a:r>
              <a:rPr lang="ja-JP" altLang="en-US" sz="6000" spc="-1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ニチイキッズ東住吉保育園</a:t>
            </a:r>
            <a:endParaRPr sz="6000" spc="-1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00000"/>
              </a:lnSpc>
              <a:spcBef>
                <a:spcPts val="1125"/>
              </a:spcBef>
            </a:pPr>
            <a:r>
              <a:rPr sz="8000" b="1" spc="-20" dirty="0">
                <a:solidFill>
                  <a:srgbClr val="EB4A3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algun Gothic"/>
              </a:rPr>
              <a:t>子育てひろば</a:t>
            </a:r>
            <a:endParaRPr sz="8000" dirty="0">
              <a:latin typeface="メイリオ" panose="020B0604030504040204" pitchFamily="50" charset="-128"/>
              <a:ea typeface="メイリオ" panose="020B0604030504040204" pitchFamily="50" charset="-128"/>
              <a:cs typeface="Malgun Gothic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80C0990-8D7A-44A2-95DA-0EC1C4DC006C}"/>
              </a:ext>
            </a:extLst>
          </p:cNvPr>
          <p:cNvSpPr txBox="1"/>
          <p:nvPr/>
        </p:nvSpPr>
        <p:spPr>
          <a:xfrm>
            <a:off x="1701542" y="4401074"/>
            <a:ext cx="1146820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chemeClr val="bg1"/>
                </a:solidFill>
              </a:rPr>
              <a:t>8</a:t>
            </a:r>
            <a:r>
              <a:rPr kumimoji="1" lang="ja-JP" altLang="en-US" sz="3200" dirty="0">
                <a:solidFill>
                  <a:schemeClr val="bg1"/>
                </a:solidFill>
              </a:rPr>
              <a:t>月 </a:t>
            </a:r>
            <a:r>
              <a:rPr kumimoji="1" lang="en-US" altLang="ja-JP" sz="3200" dirty="0">
                <a:solidFill>
                  <a:schemeClr val="bg1"/>
                </a:solidFill>
              </a:rPr>
              <a:t>12</a:t>
            </a:r>
            <a:r>
              <a:rPr kumimoji="1" lang="ja-JP" altLang="en-US" sz="3200" dirty="0">
                <a:solidFill>
                  <a:schemeClr val="bg1"/>
                </a:solidFill>
              </a:rPr>
              <a:t>日（火）　身体測定・サーキットあそび　</a:t>
            </a:r>
            <a:r>
              <a:rPr kumimoji="1" lang="en-US" altLang="ja-JP" sz="3200" dirty="0">
                <a:solidFill>
                  <a:schemeClr val="bg1"/>
                </a:solidFill>
              </a:rPr>
              <a:t>0</a:t>
            </a:r>
            <a:r>
              <a:rPr kumimoji="1" lang="ja-JP" altLang="en-US" sz="3200" dirty="0">
                <a:solidFill>
                  <a:schemeClr val="bg1"/>
                </a:solidFill>
              </a:rPr>
              <a:t>歳児対象　</a:t>
            </a:r>
            <a:endParaRPr kumimoji="1" lang="en-US" altLang="ja-JP" sz="3200" dirty="0">
              <a:solidFill>
                <a:schemeClr val="bg1"/>
              </a:solidFill>
            </a:endParaRPr>
          </a:p>
          <a:p>
            <a:r>
              <a:rPr kumimoji="1" lang="en-US" altLang="ja-JP" sz="3200" dirty="0">
                <a:solidFill>
                  <a:schemeClr val="bg1"/>
                </a:solidFill>
              </a:rPr>
              <a:t>8</a:t>
            </a:r>
            <a:r>
              <a:rPr kumimoji="1" lang="ja-JP" altLang="en-US" sz="3200" dirty="0">
                <a:solidFill>
                  <a:schemeClr val="bg1"/>
                </a:solidFill>
              </a:rPr>
              <a:t>月 </a:t>
            </a:r>
            <a:r>
              <a:rPr kumimoji="1" lang="en-US" altLang="ja-JP" sz="3200" dirty="0">
                <a:solidFill>
                  <a:schemeClr val="bg1"/>
                </a:solidFill>
              </a:rPr>
              <a:t>29</a:t>
            </a:r>
            <a:r>
              <a:rPr kumimoji="1" lang="ja-JP" altLang="en-US" sz="3200" dirty="0">
                <a:solidFill>
                  <a:schemeClr val="bg1"/>
                </a:solidFill>
              </a:rPr>
              <a:t>日</a:t>
            </a:r>
            <a:r>
              <a:rPr lang="ja-JP" altLang="en-US" sz="3200" dirty="0">
                <a:solidFill>
                  <a:schemeClr val="bg1"/>
                </a:solidFill>
              </a:rPr>
              <a:t>（金）    夏祭り            　　　　　    </a:t>
            </a:r>
            <a:r>
              <a:rPr lang="en-US" altLang="ja-JP" sz="3200" dirty="0">
                <a:solidFill>
                  <a:schemeClr val="bg1"/>
                </a:solidFill>
              </a:rPr>
              <a:t>0.1.2</a:t>
            </a:r>
            <a:r>
              <a:rPr lang="ja-JP" altLang="en-US" sz="3200" dirty="0">
                <a:solidFill>
                  <a:schemeClr val="bg1"/>
                </a:solidFill>
              </a:rPr>
              <a:t>歳児対象</a:t>
            </a:r>
            <a:endParaRPr lang="en-US" altLang="ja-JP" sz="3200" dirty="0">
              <a:solidFill>
                <a:schemeClr val="bg1"/>
              </a:solidFill>
            </a:endParaRPr>
          </a:p>
          <a:p>
            <a:r>
              <a:rPr lang="en-US" altLang="ja-JP" sz="3200" dirty="0">
                <a:solidFill>
                  <a:schemeClr val="bg1"/>
                </a:solidFill>
              </a:rPr>
              <a:t>9</a:t>
            </a:r>
            <a:r>
              <a:rPr lang="ja-JP" altLang="en-US" sz="3200" dirty="0">
                <a:solidFill>
                  <a:schemeClr val="bg1"/>
                </a:solidFill>
              </a:rPr>
              <a:t>月</a:t>
            </a:r>
            <a:r>
              <a:rPr lang="en-US" altLang="ja-JP" sz="3200" dirty="0">
                <a:solidFill>
                  <a:schemeClr val="bg1"/>
                </a:solidFill>
              </a:rPr>
              <a:t> 16</a:t>
            </a:r>
            <a:r>
              <a:rPr lang="ja-JP" altLang="en-US" sz="3200" dirty="0">
                <a:solidFill>
                  <a:schemeClr val="bg1"/>
                </a:solidFill>
              </a:rPr>
              <a:t>日（火）    身体測定・手袋シアター　　　 </a:t>
            </a:r>
            <a:r>
              <a:rPr lang="en-US" altLang="ja-JP" sz="3200" dirty="0">
                <a:solidFill>
                  <a:schemeClr val="bg1"/>
                </a:solidFill>
              </a:rPr>
              <a:t>0</a:t>
            </a:r>
            <a:r>
              <a:rPr lang="ja-JP" altLang="en-US" sz="3200" dirty="0">
                <a:solidFill>
                  <a:schemeClr val="bg1"/>
                </a:solidFill>
              </a:rPr>
              <a:t>歳児対象</a:t>
            </a:r>
            <a:endParaRPr lang="en-US" altLang="ja-JP" sz="3200" dirty="0">
              <a:solidFill>
                <a:schemeClr val="bg1"/>
              </a:solidFill>
            </a:endParaRPr>
          </a:p>
          <a:p>
            <a:r>
              <a:rPr lang="en-US" altLang="ja-JP" sz="3200" dirty="0">
                <a:solidFill>
                  <a:schemeClr val="bg1"/>
                </a:solidFill>
              </a:rPr>
              <a:t>9</a:t>
            </a:r>
            <a:r>
              <a:rPr lang="ja-JP" altLang="en-US" sz="3200" dirty="0">
                <a:solidFill>
                  <a:schemeClr val="bg1"/>
                </a:solidFill>
              </a:rPr>
              <a:t>月  </a:t>
            </a:r>
            <a:r>
              <a:rPr lang="en-US" altLang="ja-JP" sz="3200" dirty="0">
                <a:solidFill>
                  <a:schemeClr val="bg1"/>
                </a:solidFill>
              </a:rPr>
              <a:t>30</a:t>
            </a:r>
            <a:r>
              <a:rPr lang="ja-JP" altLang="en-US" sz="3200" dirty="0">
                <a:solidFill>
                  <a:schemeClr val="bg1"/>
                </a:solidFill>
              </a:rPr>
              <a:t>日（金）　英語であそぼ！　　 　　　</a:t>
            </a:r>
            <a:r>
              <a:rPr lang="en-US" altLang="ja-JP" sz="3200" dirty="0">
                <a:solidFill>
                  <a:schemeClr val="bg1"/>
                </a:solidFill>
              </a:rPr>
              <a:t>   1.2</a:t>
            </a:r>
            <a:r>
              <a:rPr lang="ja-JP" altLang="en-US" sz="3200" dirty="0">
                <a:solidFill>
                  <a:schemeClr val="bg1"/>
                </a:solidFill>
              </a:rPr>
              <a:t>歳児対象</a:t>
            </a:r>
            <a:endParaRPr lang="en-US" altLang="ja-JP" sz="3200" dirty="0">
              <a:solidFill>
                <a:schemeClr val="bg1"/>
              </a:solidFill>
            </a:endParaRPr>
          </a:p>
          <a:p>
            <a:endParaRPr lang="en-US" altLang="ja-JP" sz="3200" dirty="0">
              <a:solidFill>
                <a:schemeClr val="bg1"/>
              </a:solidFill>
            </a:endParaRPr>
          </a:p>
          <a:p>
            <a:r>
              <a:rPr lang="ja-JP" altLang="en-US" sz="3200" dirty="0"/>
              <a:t>　　　</a:t>
            </a:r>
            <a:r>
              <a:rPr lang="ja-JP" altLang="en-US" sz="3200" dirty="0">
                <a:solidFill>
                  <a:schemeClr val="bg1"/>
                </a:solidFill>
              </a:rPr>
              <a:t>時間はいずれも</a:t>
            </a:r>
            <a:r>
              <a:rPr lang="en-US" altLang="ja-JP" sz="3200" dirty="0">
                <a:solidFill>
                  <a:schemeClr val="bg1"/>
                </a:solidFill>
              </a:rPr>
              <a:t>10</a:t>
            </a:r>
            <a:r>
              <a:rPr lang="ja-JP" altLang="en-US" sz="3200" dirty="0">
                <a:solidFill>
                  <a:schemeClr val="bg1"/>
                </a:solidFill>
              </a:rPr>
              <a:t>：</a:t>
            </a:r>
            <a:r>
              <a:rPr lang="en-US" altLang="ja-JP" sz="3200" dirty="0">
                <a:solidFill>
                  <a:schemeClr val="bg1"/>
                </a:solidFill>
              </a:rPr>
              <a:t>00</a:t>
            </a:r>
            <a:r>
              <a:rPr lang="ja-JP" altLang="en-US" sz="3200" dirty="0">
                <a:solidFill>
                  <a:schemeClr val="bg1"/>
                </a:solidFill>
              </a:rPr>
              <a:t>～</a:t>
            </a:r>
            <a:r>
              <a:rPr lang="en-US" altLang="ja-JP" sz="3200" dirty="0">
                <a:solidFill>
                  <a:schemeClr val="bg1"/>
                </a:solidFill>
              </a:rPr>
              <a:t>10</a:t>
            </a:r>
            <a:r>
              <a:rPr lang="ja-JP" altLang="en-US" sz="3200" dirty="0">
                <a:solidFill>
                  <a:schemeClr val="bg1"/>
                </a:solidFill>
              </a:rPr>
              <a:t>：</a:t>
            </a:r>
            <a:r>
              <a:rPr lang="en-US" altLang="ja-JP" sz="3200" dirty="0">
                <a:solidFill>
                  <a:schemeClr val="bg1"/>
                </a:solidFill>
              </a:rPr>
              <a:t>30</a:t>
            </a:r>
            <a:r>
              <a:rPr lang="ja-JP" altLang="en-US" sz="3200" dirty="0">
                <a:solidFill>
                  <a:schemeClr val="bg1"/>
                </a:solidFill>
              </a:rPr>
              <a:t>です。</a:t>
            </a:r>
            <a:endParaRPr lang="en-US" altLang="ja-JP" sz="3200" dirty="0">
              <a:solidFill>
                <a:schemeClr val="bg1"/>
              </a:solidFill>
            </a:endParaRPr>
          </a:p>
          <a:p>
            <a:endParaRPr kumimoji="1" lang="en-US" altLang="ja-JP" sz="3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FCBC22-E822-00E7-F9F1-38E403F9EF79}"/>
              </a:ext>
            </a:extLst>
          </p:cNvPr>
          <p:cNvSpPr txBox="1"/>
          <p:nvPr/>
        </p:nvSpPr>
        <p:spPr>
          <a:xfrm>
            <a:off x="3060700" y="8093894"/>
            <a:ext cx="1211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</a:rPr>
              <a:t>お申込みはお電話もしくは予約フォームにてお願いいたします</a:t>
            </a:r>
            <a:endParaRPr kumimoji="1" lang="en-US" altLang="ja-JP" sz="3200" dirty="0">
              <a:solidFill>
                <a:schemeClr val="bg1"/>
              </a:solidFill>
            </a:endParaRPr>
          </a:p>
          <a:p>
            <a:r>
              <a:rPr lang="ja-JP" altLang="en-US" sz="3200" dirty="0">
                <a:solidFill>
                  <a:schemeClr val="bg1"/>
                </a:solidFill>
              </a:rPr>
              <a:t>ニチイキッズ東住吉保育園　</a:t>
            </a:r>
            <a:r>
              <a:rPr lang="en-US" altLang="ja-JP" sz="3200" dirty="0">
                <a:solidFill>
                  <a:schemeClr val="bg1"/>
                </a:solidFill>
              </a:rPr>
              <a:t>TEL06-6770-5191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41F2CC-D872-7214-4BAE-22D3100CB90A}"/>
              </a:ext>
            </a:extLst>
          </p:cNvPr>
          <p:cNvSpPr/>
          <p:nvPr/>
        </p:nvSpPr>
        <p:spPr>
          <a:xfrm>
            <a:off x="5270500" y="9617075"/>
            <a:ext cx="1447800" cy="1447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4F3F10B-C959-FF51-D3CE-64E7015EBC42}"/>
              </a:ext>
            </a:extLst>
          </p:cNvPr>
          <p:cNvSpPr txBox="1"/>
          <p:nvPr/>
        </p:nvSpPr>
        <p:spPr>
          <a:xfrm>
            <a:off x="5396319" y="9802366"/>
            <a:ext cx="11961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/>
              <a:t>QR</a:t>
            </a:r>
          </a:p>
          <a:p>
            <a:pPr algn="ctr"/>
            <a:r>
              <a:rPr lang="ja-JP" altLang="en-US" sz="3200" dirty="0"/>
              <a:t>コード</a:t>
            </a:r>
            <a:endParaRPr kumimoji="1" lang="ja-JP" altLang="en-US" sz="3200" dirty="0"/>
          </a:p>
        </p:txBody>
      </p:sp>
      <p:pic>
        <p:nvPicPr>
          <p:cNvPr id="7" name="図 6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21008B8-C40A-FCE9-F447-C51C7CFD5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199" y="9502774"/>
            <a:ext cx="1676400" cy="1676401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1F8444-64A0-C406-1C49-F5FB063F4AD8}"/>
              </a:ext>
            </a:extLst>
          </p:cNvPr>
          <p:cNvSpPr txBox="1"/>
          <p:nvPr/>
        </p:nvSpPr>
        <p:spPr>
          <a:xfrm>
            <a:off x="7435644" y="9346239"/>
            <a:ext cx="5689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chemeClr val="bg1"/>
                </a:solidFill>
              </a:rPr>
              <a:t>[</a:t>
            </a:r>
            <a:r>
              <a:rPr kumimoji="1" lang="ja-JP" altLang="en-US" sz="2400" dirty="0">
                <a:solidFill>
                  <a:schemeClr val="bg1"/>
                </a:solidFill>
              </a:rPr>
              <a:t>注意事項</a:t>
            </a:r>
            <a:r>
              <a:rPr kumimoji="1" lang="en-US" altLang="ja-JP" sz="2400" dirty="0">
                <a:solidFill>
                  <a:schemeClr val="bg1"/>
                </a:solidFill>
              </a:rPr>
              <a:t>]</a:t>
            </a:r>
            <a:r>
              <a:rPr kumimoji="1" lang="ja-JP" altLang="en-US" sz="2400" dirty="0">
                <a:solidFill>
                  <a:schemeClr val="bg1"/>
                </a:solidFill>
              </a:rPr>
              <a:t>内容は変更する場合がございます。</a:t>
            </a:r>
            <a:endParaRPr kumimoji="1" lang="en-US" altLang="ja-JP" sz="2400" dirty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さいご了承ください。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105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SimSun</vt:lpstr>
      <vt:lpstr>メイリオ</vt:lpstr>
      <vt:lpstr>Calibri</vt:lpstr>
      <vt:lpstr>Office Theme</vt:lpstr>
      <vt:lpstr>ニチイキッズ東住吉保育園 子育てひろば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藤原課長用しまばやし</dc:title>
  <dc:creator>近畿第一支部</dc:creator>
  <cp:keywords>DAGMAjm-WKk,BAFwcXb-jQQ</cp:keywords>
  <cp:lastModifiedBy>ＮＫ東住吉保育園</cp:lastModifiedBy>
  <cp:revision>8</cp:revision>
  <dcterms:created xsi:type="dcterms:W3CDTF">2024-08-08T03:02:01Z</dcterms:created>
  <dcterms:modified xsi:type="dcterms:W3CDTF">2025-08-06T05:15:50Z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2024-08-08T00:00:00Z</vt:filetime>
  </property>
  <property fmtid="{D5CDD505-2E9C-101B-9397-08002B2CF9AE}" pid="3" name="Creator">
    <vt:lpwstr>Canva</vt:lpwstr>
  </property>
  <property fmtid="{D5CDD505-2E9C-101B-9397-08002B2CF9AE}" pid="4" name="LastSaved">
    <vt:filetime>2024-08-08T00:00:00Z</vt:filetime>
  </property>
  <property fmtid="{D5CDD505-2E9C-101B-9397-08002B2CF9AE}" pid="5" name="Producer">
    <vt:lpwstr>Canva</vt:lpwstr>
  </property>
</Properties>
</file>