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sldIdLst>
    <p:sldId id="256" r:id="rId4"/>
  </p:sldIdLst>
  <p:sldSz cx="7556500" cy="10693400"/>
  <p:notesSz cx="6807200" cy="9939338"/>
  <p:embeddedFontLst>
    <p:embeddedFont>
      <p:font typeface="MotoyaMaAporo" panose="020B0600070205080204" charset="-128"/>
      <p:regular r:id="rId5"/>
    </p:embeddedFont>
    <p:embeddedFont>
      <p:font typeface="Noto Sans JP Heavy" panose="020B0600070205080204" charset="-128"/>
      <p:regular r:id="rId6"/>
    </p:embeddedFont>
    <p:embeddedFont>
      <p:font typeface="Zen Maru Gothic" panose="020B0600070205080204" charset="-128"/>
      <p:regular r:id="rId7"/>
    </p:embeddedFont>
    <p:embeddedFont>
      <p:font typeface="Zen Maru Gothic Bold" panose="020B0600070205080204" charset="-128"/>
      <p:regular r:id="rId8"/>
    </p:embeddedFont>
    <p:embeddedFont>
      <p:font typeface="Zen Maru Gothic Heavy" panose="020B0600070205080204" charset="-128"/>
      <p:regular r:id="rId9"/>
    </p:embeddedFont>
    <p:embeddedFont>
      <p:font typeface="うずらフォント" panose="020B0600070205080204" charset="-128"/>
      <p:regular r:id="rId10"/>
    </p:embeddedFont>
    <p:embeddedFont>
      <p:font typeface="メイリオ" panose="020B0604030504040204" pitchFamily="50" charset="-128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C8886E-1F38-4904-8222-9D27213DF11B}" v="176" dt="2024-03-07T05:40:28.2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311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presProps" Target="presProps.xml"/><Relationship Id="rId10" Type="http://schemas.openxmlformats.org/officeDocument/2006/relationships/font" Target="fonts/font6.fntdata"/><Relationship Id="rId19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font" Target="fonts/font5.fntdata"/><Relationship Id="rId14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ＮＫ穂高保育園" userId="6866c168-b368-421d-9dbe-59ba82a942ec" providerId="ADAL" clId="{D9C8886E-1F38-4904-8222-9D27213DF11B}"/>
    <pc:docChg chg="custSel modSld">
      <pc:chgData name="ＮＫ穂高保育園" userId="6866c168-b368-421d-9dbe-59ba82a942ec" providerId="ADAL" clId="{D9C8886E-1F38-4904-8222-9D27213DF11B}" dt="2024-03-07T05:40:28.232" v="678" actId="1076"/>
      <pc:docMkLst>
        <pc:docMk/>
      </pc:docMkLst>
      <pc:sldChg chg="addSp delSp modSp mod">
        <pc:chgData name="ＮＫ穂高保育園" userId="6866c168-b368-421d-9dbe-59ba82a942ec" providerId="ADAL" clId="{D9C8886E-1F38-4904-8222-9D27213DF11B}" dt="2024-03-07T05:40:28.232" v="678" actId="1076"/>
        <pc:sldMkLst>
          <pc:docMk/>
          <pc:sldMk cId="0" sldId="256"/>
        </pc:sldMkLst>
        <pc:spChg chg="add mod">
          <ac:chgData name="ＮＫ穂高保育園" userId="6866c168-b368-421d-9dbe-59ba82a942ec" providerId="ADAL" clId="{D9C8886E-1F38-4904-8222-9D27213DF11B}" dt="2024-03-07T04:42:45.889" v="16" actId="20577"/>
          <ac:spMkLst>
            <pc:docMk/>
            <pc:sldMk cId="0" sldId="256"/>
            <ac:spMk id="9" creationId="{34342339-9F58-5A28-413E-B66071D8A583}"/>
          </ac:spMkLst>
        </pc:spChg>
        <pc:spChg chg="add mod">
          <ac:chgData name="ＮＫ穂高保育園" userId="6866c168-b368-421d-9dbe-59ba82a942ec" providerId="ADAL" clId="{D9C8886E-1F38-4904-8222-9D27213DF11B}" dt="2024-03-07T04:44:02.571" v="40" actId="20577"/>
          <ac:spMkLst>
            <pc:docMk/>
            <pc:sldMk cId="0" sldId="256"/>
            <ac:spMk id="23" creationId="{ACD8995B-2F0A-05C4-E752-9227EC41852C}"/>
          </ac:spMkLst>
        </pc:spChg>
        <pc:spChg chg="mod">
          <ac:chgData name="ＮＫ穂高保育園" userId="6866c168-b368-421d-9dbe-59ba82a942ec" providerId="ADAL" clId="{D9C8886E-1F38-4904-8222-9D27213DF11B}" dt="2024-03-07T05:30:43.163" v="573" actId="1076"/>
          <ac:spMkLst>
            <pc:docMk/>
            <pc:sldMk cId="0" sldId="256"/>
            <ac:spMk id="40" creationId="{00000000-0000-0000-0000-000000000000}"/>
          </ac:spMkLst>
        </pc:spChg>
        <pc:spChg chg="del">
          <ac:chgData name="ＮＫ穂高保育園" userId="6866c168-b368-421d-9dbe-59ba82a942ec" providerId="ADAL" clId="{D9C8886E-1F38-4904-8222-9D27213DF11B}" dt="2024-03-07T05:32:02.595" v="574" actId="478"/>
          <ac:spMkLst>
            <pc:docMk/>
            <pc:sldMk cId="0" sldId="256"/>
            <ac:spMk id="41" creationId="{00000000-0000-0000-0000-000000000000}"/>
          </ac:spMkLst>
        </pc:spChg>
        <pc:spChg chg="mod">
          <ac:chgData name="ＮＫ穂高保育園" userId="6866c168-b368-421d-9dbe-59ba82a942ec" providerId="ADAL" clId="{D9C8886E-1F38-4904-8222-9D27213DF11B}" dt="2024-03-07T05:32:59.778" v="596" actId="14100"/>
          <ac:spMkLst>
            <pc:docMk/>
            <pc:sldMk cId="0" sldId="256"/>
            <ac:spMk id="42" creationId="{00000000-0000-0000-0000-000000000000}"/>
          </ac:spMkLst>
        </pc:spChg>
        <pc:spChg chg="del">
          <ac:chgData name="ＮＫ穂高保育園" userId="6866c168-b368-421d-9dbe-59ba82a942ec" providerId="ADAL" clId="{D9C8886E-1F38-4904-8222-9D27213DF11B}" dt="2024-03-07T04:42:17.323" v="13" actId="478"/>
          <ac:spMkLst>
            <pc:docMk/>
            <pc:sldMk cId="0" sldId="256"/>
            <ac:spMk id="43" creationId="{00000000-0000-0000-0000-000000000000}"/>
          </ac:spMkLst>
        </pc:spChg>
        <pc:spChg chg="mod">
          <ac:chgData name="ＮＫ穂高保育園" userId="6866c168-b368-421d-9dbe-59ba82a942ec" providerId="ADAL" clId="{D9C8886E-1F38-4904-8222-9D27213DF11B}" dt="2024-03-07T05:30:34.240" v="572" actId="404"/>
          <ac:spMkLst>
            <pc:docMk/>
            <pc:sldMk cId="0" sldId="256"/>
            <ac:spMk id="44" creationId="{00000000-0000-0000-0000-000000000000}"/>
          </ac:spMkLst>
        </pc:spChg>
        <pc:spChg chg="mod">
          <ac:chgData name="ＮＫ穂高保育園" userId="6866c168-b368-421d-9dbe-59ba82a942ec" providerId="ADAL" clId="{D9C8886E-1F38-4904-8222-9D27213DF11B}" dt="2024-03-07T04:42:02.831" v="12"/>
          <ac:spMkLst>
            <pc:docMk/>
            <pc:sldMk cId="0" sldId="256"/>
            <ac:spMk id="48" creationId="{00000000-0000-0000-0000-000000000000}"/>
          </ac:spMkLst>
        </pc:spChg>
        <pc:spChg chg="mod">
          <ac:chgData name="ＮＫ穂高保育園" userId="6866c168-b368-421d-9dbe-59ba82a942ec" providerId="ADAL" clId="{D9C8886E-1F38-4904-8222-9D27213DF11B}" dt="2024-03-07T05:21:24.879" v="500" actId="1076"/>
          <ac:spMkLst>
            <pc:docMk/>
            <pc:sldMk cId="0" sldId="256"/>
            <ac:spMk id="49" creationId="{00000000-0000-0000-0000-000000000000}"/>
          </ac:spMkLst>
        </pc:spChg>
        <pc:spChg chg="mod">
          <ac:chgData name="ＮＫ穂高保育園" userId="6866c168-b368-421d-9dbe-59ba82a942ec" providerId="ADAL" clId="{D9C8886E-1F38-4904-8222-9D27213DF11B}" dt="2024-03-07T05:21:20.076" v="499"/>
          <ac:spMkLst>
            <pc:docMk/>
            <pc:sldMk cId="0" sldId="256"/>
            <ac:spMk id="50" creationId="{00000000-0000-0000-0000-000000000000}"/>
          </ac:spMkLst>
        </pc:spChg>
        <pc:spChg chg="mod">
          <ac:chgData name="ＮＫ穂高保育園" userId="6866c168-b368-421d-9dbe-59ba82a942ec" providerId="ADAL" clId="{D9C8886E-1F38-4904-8222-9D27213DF11B}" dt="2024-03-07T05:29:49.195" v="526"/>
          <ac:spMkLst>
            <pc:docMk/>
            <pc:sldMk cId="0" sldId="256"/>
            <ac:spMk id="51" creationId="{00000000-0000-0000-0000-000000000000}"/>
          </ac:spMkLst>
        </pc:spChg>
        <pc:spChg chg="mod">
          <ac:chgData name="ＮＫ穂高保育園" userId="6866c168-b368-421d-9dbe-59ba82a942ec" providerId="ADAL" clId="{D9C8886E-1F38-4904-8222-9D27213DF11B}" dt="2024-03-07T05:38:54.915" v="624" actId="404"/>
          <ac:spMkLst>
            <pc:docMk/>
            <pc:sldMk cId="0" sldId="256"/>
            <ac:spMk id="52" creationId="{00000000-0000-0000-0000-000000000000}"/>
          </ac:spMkLst>
        </pc:spChg>
        <pc:spChg chg="mod">
          <ac:chgData name="ＮＫ穂高保育園" userId="6866c168-b368-421d-9dbe-59ba82a942ec" providerId="ADAL" clId="{D9C8886E-1F38-4904-8222-9D27213DF11B}" dt="2024-03-07T05:39:47.635" v="648" actId="1076"/>
          <ac:spMkLst>
            <pc:docMk/>
            <pc:sldMk cId="0" sldId="256"/>
            <ac:spMk id="53" creationId="{00000000-0000-0000-0000-000000000000}"/>
          </ac:spMkLst>
        </pc:spChg>
        <pc:spChg chg="mod">
          <ac:chgData name="ＮＫ穂高保育園" userId="6866c168-b368-421d-9dbe-59ba82a942ec" providerId="ADAL" clId="{D9C8886E-1F38-4904-8222-9D27213DF11B}" dt="2024-03-07T05:40:28.232" v="678" actId="1076"/>
          <ac:spMkLst>
            <pc:docMk/>
            <pc:sldMk cId="0" sldId="256"/>
            <ac:spMk id="54" creationId="{00000000-0000-0000-0000-000000000000}"/>
          </ac:spMkLst>
        </pc:spChg>
        <pc:spChg chg="del">
          <ac:chgData name="ＮＫ穂高保育園" userId="6866c168-b368-421d-9dbe-59ba82a942ec" providerId="ADAL" clId="{D9C8886E-1F38-4904-8222-9D27213DF11B}" dt="2024-03-07T04:42:19.232" v="14" actId="478"/>
          <ac:spMkLst>
            <pc:docMk/>
            <pc:sldMk cId="0" sldId="256"/>
            <ac:spMk id="55" creationId="{00000000-0000-0000-0000-000000000000}"/>
          </ac:spMkLst>
        </pc:spChg>
        <pc:picChg chg="add mod">
          <ac:chgData name="ＮＫ穂高保育園" userId="6866c168-b368-421d-9dbe-59ba82a942ec" providerId="ADAL" clId="{D9C8886E-1F38-4904-8222-9D27213DF11B}" dt="2024-03-07T05:32:45.957" v="594" actId="1076"/>
          <ac:picMkLst>
            <pc:docMk/>
            <pc:sldMk cId="0" sldId="256"/>
            <ac:picMk id="24" creationId="{E88E2723-0210-BF20-DE38-0BC25AAA883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7550" y="450370"/>
            <a:ext cx="6624900" cy="9791260"/>
            <a:chOff x="0" y="0"/>
            <a:chExt cx="2430402" cy="3592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0402" cy="3592008"/>
            </a:xfrm>
            <a:custGeom>
              <a:avLst/>
              <a:gdLst/>
              <a:ahLst/>
              <a:cxnLst/>
              <a:rect l="l" t="t" r="r" b="b"/>
              <a:pathLst>
                <a:path w="2430402" h="3592008">
                  <a:moveTo>
                    <a:pt x="53756" y="0"/>
                  </a:moveTo>
                  <a:lnTo>
                    <a:pt x="2376646" y="0"/>
                  </a:lnTo>
                  <a:cubicBezTo>
                    <a:pt x="2390903" y="0"/>
                    <a:pt x="2404576" y="5664"/>
                    <a:pt x="2414657" y="15745"/>
                  </a:cubicBezTo>
                  <a:cubicBezTo>
                    <a:pt x="2424738" y="25826"/>
                    <a:pt x="2430402" y="39499"/>
                    <a:pt x="2430402" y="53756"/>
                  </a:cubicBezTo>
                  <a:lnTo>
                    <a:pt x="2430402" y="3538252"/>
                  </a:lnTo>
                  <a:cubicBezTo>
                    <a:pt x="2430402" y="3567940"/>
                    <a:pt x="2406334" y="3592008"/>
                    <a:pt x="2376646" y="3592008"/>
                  </a:cubicBezTo>
                  <a:lnTo>
                    <a:pt x="53756" y="3592008"/>
                  </a:lnTo>
                  <a:cubicBezTo>
                    <a:pt x="39499" y="3592008"/>
                    <a:pt x="25826" y="3586344"/>
                    <a:pt x="15745" y="3576263"/>
                  </a:cubicBezTo>
                  <a:cubicBezTo>
                    <a:pt x="5664" y="3566182"/>
                    <a:pt x="0" y="3552509"/>
                    <a:pt x="0" y="3538252"/>
                  </a:cubicBezTo>
                  <a:lnTo>
                    <a:pt x="0" y="53756"/>
                  </a:lnTo>
                  <a:cubicBezTo>
                    <a:pt x="0" y="39499"/>
                    <a:pt x="5664" y="25826"/>
                    <a:pt x="15745" y="15745"/>
                  </a:cubicBezTo>
                  <a:cubicBezTo>
                    <a:pt x="25826" y="5664"/>
                    <a:pt x="39499" y="0"/>
                    <a:pt x="537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430402" cy="3611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 spc="124">
                  <a:solidFill>
                    <a:srgbClr val="000000"/>
                  </a:solidFill>
                  <a:ea typeface="Zen Maru Gothic"/>
                </a:rPr>
                <a:t>日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38144" y="2411699"/>
            <a:ext cx="5576178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spc="300">
                <a:solidFill>
                  <a:srgbClr val="4886BF"/>
                </a:solidFill>
                <a:ea typeface="Zen Maru Gothic Heavy"/>
              </a:rPr>
              <a:t>子育てひろば</a:t>
            </a:r>
          </a:p>
        </p:txBody>
      </p:sp>
      <p:sp>
        <p:nvSpPr>
          <p:cNvPr id="6" name="Freeform 6"/>
          <p:cNvSpPr/>
          <p:nvPr/>
        </p:nvSpPr>
        <p:spPr>
          <a:xfrm rot="1704441">
            <a:off x="4739718" y="1320310"/>
            <a:ext cx="291769" cy="244025"/>
          </a:xfrm>
          <a:custGeom>
            <a:avLst/>
            <a:gdLst/>
            <a:ahLst/>
            <a:cxnLst/>
            <a:rect l="l" t="t" r="r" b="b"/>
            <a:pathLst>
              <a:path w="291769" h="244025">
                <a:moveTo>
                  <a:pt x="0" y="0"/>
                </a:moveTo>
                <a:lnTo>
                  <a:pt x="291769" y="0"/>
                </a:lnTo>
                <a:lnTo>
                  <a:pt x="291769" y="244025"/>
                </a:lnTo>
                <a:lnTo>
                  <a:pt x="0" y="244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8" name="Freeform 8"/>
          <p:cNvSpPr/>
          <p:nvPr/>
        </p:nvSpPr>
        <p:spPr>
          <a:xfrm>
            <a:off x="5688979" y="5448861"/>
            <a:ext cx="1189337" cy="847673"/>
          </a:xfrm>
          <a:custGeom>
            <a:avLst/>
            <a:gdLst/>
            <a:ahLst/>
            <a:cxnLst/>
            <a:rect l="l" t="t" r="r" b="b"/>
            <a:pathLst>
              <a:path w="1189337" h="847673">
                <a:moveTo>
                  <a:pt x="0" y="0"/>
                </a:moveTo>
                <a:lnTo>
                  <a:pt x="1189338" y="0"/>
                </a:lnTo>
                <a:lnTo>
                  <a:pt x="1189338" y="847673"/>
                </a:lnTo>
                <a:lnTo>
                  <a:pt x="0" y="84767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0" name="Freeform 10"/>
          <p:cNvSpPr/>
          <p:nvPr/>
        </p:nvSpPr>
        <p:spPr>
          <a:xfrm>
            <a:off x="5351311" y="1442323"/>
            <a:ext cx="1156287" cy="824117"/>
          </a:xfrm>
          <a:custGeom>
            <a:avLst/>
            <a:gdLst/>
            <a:ahLst/>
            <a:cxnLst/>
            <a:rect l="l" t="t" r="r" b="b"/>
            <a:pathLst>
              <a:path w="1156287" h="824117">
                <a:moveTo>
                  <a:pt x="0" y="0"/>
                </a:moveTo>
                <a:lnTo>
                  <a:pt x="1156287" y="0"/>
                </a:lnTo>
                <a:lnTo>
                  <a:pt x="1156287" y="824117"/>
                </a:lnTo>
                <a:lnTo>
                  <a:pt x="0" y="82411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1" name="Freeform 11"/>
          <p:cNvSpPr/>
          <p:nvPr/>
        </p:nvSpPr>
        <p:spPr>
          <a:xfrm>
            <a:off x="522117" y="4445594"/>
            <a:ext cx="1112893" cy="793189"/>
          </a:xfrm>
          <a:custGeom>
            <a:avLst/>
            <a:gdLst/>
            <a:ahLst/>
            <a:cxnLst/>
            <a:rect l="l" t="t" r="r" b="b"/>
            <a:pathLst>
              <a:path w="1112893" h="793189">
                <a:moveTo>
                  <a:pt x="0" y="0"/>
                </a:moveTo>
                <a:lnTo>
                  <a:pt x="1112892" y="0"/>
                </a:lnTo>
                <a:lnTo>
                  <a:pt x="1112892" y="793188"/>
                </a:lnTo>
                <a:lnTo>
                  <a:pt x="0" y="7931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2" name="Group 12"/>
          <p:cNvGrpSpPr/>
          <p:nvPr/>
        </p:nvGrpSpPr>
        <p:grpSpPr>
          <a:xfrm rot="-5400000">
            <a:off x="811538" y="6580765"/>
            <a:ext cx="1810529" cy="1921605"/>
            <a:chOff x="0" y="0"/>
            <a:chExt cx="817091" cy="8672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7091" cy="859290"/>
            </a:xfrm>
            <a:custGeom>
              <a:avLst/>
              <a:gdLst/>
              <a:ahLst/>
              <a:cxnLst/>
              <a:rect l="l" t="t" r="r" b="b"/>
              <a:pathLst>
                <a:path w="817091" h="859290">
                  <a:moveTo>
                    <a:pt x="817091" y="34877"/>
                  </a:moveTo>
                  <a:lnTo>
                    <a:pt x="817091" y="832343"/>
                  </a:lnTo>
                  <a:cubicBezTo>
                    <a:pt x="817091" y="840506"/>
                    <a:pt x="813211" y="848183"/>
                    <a:pt x="806638" y="853023"/>
                  </a:cubicBezTo>
                  <a:cubicBezTo>
                    <a:pt x="800064" y="857863"/>
                    <a:pt x="791582" y="859290"/>
                    <a:pt x="783787" y="856867"/>
                  </a:cubicBezTo>
                  <a:lnTo>
                    <a:pt x="441850" y="750573"/>
                  </a:lnTo>
                  <a:cubicBezTo>
                    <a:pt x="420159" y="743830"/>
                    <a:pt x="396932" y="743830"/>
                    <a:pt x="375241" y="750573"/>
                  </a:cubicBezTo>
                  <a:lnTo>
                    <a:pt x="33305" y="856867"/>
                  </a:lnTo>
                  <a:cubicBezTo>
                    <a:pt x="25510" y="859290"/>
                    <a:pt x="17027" y="857863"/>
                    <a:pt x="10454" y="853023"/>
                  </a:cubicBezTo>
                  <a:cubicBezTo>
                    <a:pt x="3881" y="848183"/>
                    <a:pt x="0" y="840506"/>
                    <a:pt x="0" y="832343"/>
                  </a:cubicBezTo>
                  <a:lnTo>
                    <a:pt x="0" y="34877"/>
                  </a:lnTo>
                  <a:cubicBezTo>
                    <a:pt x="0" y="25627"/>
                    <a:pt x="3674" y="16756"/>
                    <a:pt x="10215" y="10215"/>
                  </a:cubicBezTo>
                  <a:cubicBezTo>
                    <a:pt x="16756" y="3674"/>
                    <a:pt x="25627" y="0"/>
                    <a:pt x="34877" y="0"/>
                  </a:cubicBezTo>
                  <a:lnTo>
                    <a:pt x="782215" y="0"/>
                  </a:lnTo>
                  <a:cubicBezTo>
                    <a:pt x="801477" y="0"/>
                    <a:pt x="817091" y="15615"/>
                    <a:pt x="817091" y="34877"/>
                  </a:cubicBezTo>
                  <a:close/>
                </a:path>
              </a:pathLst>
            </a:custGeom>
            <a:solidFill>
              <a:srgbClr val="C3E5EF"/>
            </a:solidFill>
            <a:ln w="28575" cap="sq">
              <a:solidFill>
                <a:srgbClr val="4886BF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817091" cy="7973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8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2886641" y="6594339"/>
            <a:ext cx="1807744" cy="1904912"/>
            <a:chOff x="0" y="0"/>
            <a:chExt cx="815834" cy="85968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5834" cy="851732"/>
            </a:xfrm>
            <a:custGeom>
              <a:avLst/>
              <a:gdLst/>
              <a:ahLst/>
              <a:cxnLst/>
              <a:rect l="l" t="t" r="r" b="b"/>
              <a:pathLst>
                <a:path w="815834" h="851732">
                  <a:moveTo>
                    <a:pt x="815834" y="34930"/>
                  </a:moveTo>
                  <a:lnTo>
                    <a:pt x="815834" y="824756"/>
                  </a:lnTo>
                  <a:cubicBezTo>
                    <a:pt x="815834" y="832929"/>
                    <a:pt x="811947" y="840616"/>
                    <a:pt x="805365" y="845461"/>
                  </a:cubicBezTo>
                  <a:cubicBezTo>
                    <a:pt x="798782" y="850306"/>
                    <a:pt x="790287" y="851732"/>
                    <a:pt x="782483" y="849303"/>
                  </a:cubicBezTo>
                  <a:lnTo>
                    <a:pt x="441268" y="743070"/>
                  </a:lnTo>
                  <a:cubicBezTo>
                    <a:pt x="419548" y="736307"/>
                    <a:pt x="396286" y="736307"/>
                    <a:pt x="374566" y="743070"/>
                  </a:cubicBezTo>
                  <a:lnTo>
                    <a:pt x="33351" y="849303"/>
                  </a:lnTo>
                  <a:cubicBezTo>
                    <a:pt x="25547" y="851732"/>
                    <a:pt x="17053" y="850306"/>
                    <a:pt x="10470" y="845461"/>
                  </a:cubicBezTo>
                  <a:cubicBezTo>
                    <a:pt x="3887" y="840616"/>
                    <a:pt x="0" y="832929"/>
                    <a:pt x="0" y="824756"/>
                  </a:cubicBezTo>
                  <a:lnTo>
                    <a:pt x="0" y="34930"/>
                  </a:lnTo>
                  <a:cubicBezTo>
                    <a:pt x="0" y="15639"/>
                    <a:pt x="15639" y="0"/>
                    <a:pt x="34930" y="0"/>
                  </a:cubicBezTo>
                  <a:lnTo>
                    <a:pt x="780904" y="0"/>
                  </a:lnTo>
                  <a:cubicBezTo>
                    <a:pt x="800195" y="0"/>
                    <a:pt x="815834" y="15639"/>
                    <a:pt x="815834" y="34930"/>
                  </a:cubicBezTo>
                  <a:close/>
                </a:path>
              </a:pathLst>
            </a:custGeom>
            <a:solidFill>
              <a:srgbClr val="F8CCBA"/>
            </a:solidFill>
            <a:ln w="28575" cap="sq">
              <a:solidFill>
                <a:srgbClr val="B34132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815834" cy="7898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8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5400000">
            <a:off x="4868800" y="6533092"/>
            <a:ext cx="1807744" cy="2027408"/>
            <a:chOff x="0" y="-57150"/>
            <a:chExt cx="815834" cy="91496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5834" cy="857818"/>
            </a:xfrm>
            <a:custGeom>
              <a:avLst/>
              <a:gdLst/>
              <a:ahLst/>
              <a:cxnLst/>
              <a:rect l="l" t="t" r="r" b="b"/>
              <a:pathLst>
                <a:path w="815834" h="857818">
                  <a:moveTo>
                    <a:pt x="815834" y="34930"/>
                  </a:moveTo>
                  <a:lnTo>
                    <a:pt x="815834" y="830842"/>
                  </a:lnTo>
                  <a:cubicBezTo>
                    <a:pt x="815834" y="839016"/>
                    <a:pt x="811947" y="846702"/>
                    <a:pt x="805365" y="851547"/>
                  </a:cubicBezTo>
                  <a:cubicBezTo>
                    <a:pt x="798782" y="856392"/>
                    <a:pt x="790287" y="857818"/>
                    <a:pt x="782483" y="855389"/>
                  </a:cubicBezTo>
                  <a:lnTo>
                    <a:pt x="441268" y="749156"/>
                  </a:lnTo>
                  <a:cubicBezTo>
                    <a:pt x="419548" y="742393"/>
                    <a:pt x="396286" y="742393"/>
                    <a:pt x="374566" y="749156"/>
                  </a:cubicBezTo>
                  <a:lnTo>
                    <a:pt x="33351" y="855389"/>
                  </a:lnTo>
                  <a:cubicBezTo>
                    <a:pt x="25547" y="857818"/>
                    <a:pt x="17053" y="856392"/>
                    <a:pt x="10470" y="851547"/>
                  </a:cubicBezTo>
                  <a:cubicBezTo>
                    <a:pt x="3887" y="846702"/>
                    <a:pt x="0" y="839016"/>
                    <a:pt x="0" y="830842"/>
                  </a:cubicBezTo>
                  <a:lnTo>
                    <a:pt x="0" y="34930"/>
                  </a:lnTo>
                  <a:cubicBezTo>
                    <a:pt x="0" y="15639"/>
                    <a:pt x="15639" y="0"/>
                    <a:pt x="34930" y="0"/>
                  </a:cubicBezTo>
                  <a:lnTo>
                    <a:pt x="780904" y="0"/>
                  </a:lnTo>
                  <a:cubicBezTo>
                    <a:pt x="800195" y="0"/>
                    <a:pt x="815834" y="15639"/>
                    <a:pt x="815834" y="34930"/>
                  </a:cubicBezTo>
                  <a:close/>
                </a:path>
              </a:pathLst>
            </a:custGeom>
            <a:solidFill>
              <a:srgbClr val="D1DC5E"/>
            </a:solidFill>
            <a:ln w="28575" cap="sq">
              <a:solidFill>
                <a:srgbClr val="B4C228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815834" cy="7959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8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402988" y="8828580"/>
            <a:ext cx="1057887" cy="1469287"/>
          </a:xfrm>
          <a:custGeom>
            <a:avLst/>
            <a:gdLst/>
            <a:ahLst/>
            <a:cxnLst/>
            <a:rect l="l" t="t" r="r" b="b"/>
            <a:pathLst>
              <a:path w="1057887" h="1469287">
                <a:moveTo>
                  <a:pt x="1057887" y="0"/>
                </a:moveTo>
                <a:lnTo>
                  <a:pt x="0" y="0"/>
                </a:lnTo>
                <a:lnTo>
                  <a:pt x="0" y="1469288"/>
                </a:lnTo>
                <a:lnTo>
                  <a:pt x="1057887" y="1469288"/>
                </a:lnTo>
                <a:lnTo>
                  <a:pt x="1057887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2" name="Freeform 22"/>
          <p:cNvSpPr/>
          <p:nvPr/>
        </p:nvSpPr>
        <p:spPr>
          <a:xfrm>
            <a:off x="6288992" y="8828580"/>
            <a:ext cx="709094" cy="1413050"/>
          </a:xfrm>
          <a:custGeom>
            <a:avLst/>
            <a:gdLst/>
            <a:ahLst/>
            <a:cxnLst/>
            <a:rect l="l" t="t" r="r" b="b"/>
            <a:pathLst>
              <a:path w="709094" h="1413050">
                <a:moveTo>
                  <a:pt x="0" y="0"/>
                </a:moveTo>
                <a:lnTo>
                  <a:pt x="709094" y="0"/>
                </a:lnTo>
                <a:lnTo>
                  <a:pt x="709094" y="1413050"/>
                </a:lnTo>
                <a:lnTo>
                  <a:pt x="0" y="141305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27" name="Group 27"/>
          <p:cNvGrpSpPr/>
          <p:nvPr/>
        </p:nvGrpSpPr>
        <p:grpSpPr>
          <a:xfrm>
            <a:off x="2901268" y="3551063"/>
            <a:ext cx="2055529" cy="2321635"/>
            <a:chOff x="0" y="0"/>
            <a:chExt cx="2740705" cy="3095513"/>
          </a:xfrm>
        </p:grpSpPr>
        <p:sp>
          <p:nvSpPr>
            <p:cNvPr id="28" name="Freeform 28"/>
            <p:cNvSpPr/>
            <p:nvPr/>
          </p:nvSpPr>
          <p:spPr>
            <a:xfrm rot="493192">
              <a:off x="189396" y="143622"/>
              <a:ext cx="2210874" cy="2808270"/>
            </a:xfrm>
            <a:custGeom>
              <a:avLst/>
              <a:gdLst/>
              <a:ahLst/>
              <a:cxnLst/>
              <a:rect l="l" t="t" r="r" b="b"/>
              <a:pathLst>
                <a:path w="2210874" h="2808270">
                  <a:moveTo>
                    <a:pt x="0" y="0"/>
                  </a:moveTo>
                  <a:lnTo>
                    <a:pt x="2210874" y="0"/>
                  </a:lnTo>
                  <a:lnTo>
                    <a:pt x="2210874" y="2808270"/>
                  </a:lnTo>
                  <a:lnTo>
                    <a:pt x="0" y="28082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266023" y="1524591"/>
              <a:ext cx="474683" cy="360759"/>
            </a:xfrm>
            <a:custGeom>
              <a:avLst/>
              <a:gdLst/>
              <a:ahLst/>
              <a:cxnLst/>
              <a:rect l="l" t="t" r="r" b="b"/>
              <a:pathLst>
                <a:path w="474683" h="360759">
                  <a:moveTo>
                    <a:pt x="0" y="0"/>
                  </a:moveTo>
                  <a:lnTo>
                    <a:pt x="474682" y="0"/>
                  </a:lnTo>
                  <a:lnTo>
                    <a:pt x="474682" y="360758"/>
                  </a:lnTo>
                  <a:lnTo>
                    <a:pt x="0" y="360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0" name="Freeform 30"/>
          <p:cNvSpPr/>
          <p:nvPr/>
        </p:nvSpPr>
        <p:spPr>
          <a:xfrm rot="2080563">
            <a:off x="4210198" y="1346638"/>
            <a:ext cx="603960" cy="464500"/>
          </a:xfrm>
          <a:custGeom>
            <a:avLst/>
            <a:gdLst/>
            <a:ahLst/>
            <a:cxnLst/>
            <a:rect l="l" t="t" r="r" b="b"/>
            <a:pathLst>
              <a:path w="603960" h="464500">
                <a:moveTo>
                  <a:pt x="0" y="0"/>
                </a:moveTo>
                <a:lnTo>
                  <a:pt x="603960" y="0"/>
                </a:lnTo>
                <a:lnTo>
                  <a:pt x="603960" y="464500"/>
                </a:lnTo>
                <a:lnTo>
                  <a:pt x="0" y="464500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1" name="Group 31"/>
          <p:cNvGrpSpPr/>
          <p:nvPr/>
        </p:nvGrpSpPr>
        <p:grpSpPr>
          <a:xfrm>
            <a:off x="1120816" y="6345256"/>
            <a:ext cx="1134000" cy="504702"/>
            <a:chOff x="0" y="0"/>
            <a:chExt cx="406400" cy="18087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06400" cy="180874"/>
            </a:xfrm>
            <a:custGeom>
              <a:avLst/>
              <a:gdLst/>
              <a:ahLst/>
              <a:cxnLst/>
              <a:rect l="l" t="t" r="r" b="b"/>
              <a:pathLst>
                <a:path w="406400" h="180874">
                  <a:moveTo>
                    <a:pt x="90437" y="0"/>
                  </a:moveTo>
                  <a:lnTo>
                    <a:pt x="315963" y="0"/>
                  </a:lnTo>
                  <a:cubicBezTo>
                    <a:pt x="339948" y="0"/>
                    <a:pt x="362951" y="9528"/>
                    <a:pt x="379912" y="26488"/>
                  </a:cubicBezTo>
                  <a:cubicBezTo>
                    <a:pt x="396872" y="43449"/>
                    <a:pt x="406400" y="66452"/>
                    <a:pt x="406400" y="90437"/>
                  </a:cubicBezTo>
                  <a:lnTo>
                    <a:pt x="406400" y="90437"/>
                  </a:lnTo>
                  <a:cubicBezTo>
                    <a:pt x="406400" y="140384"/>
                    <a:pt x="365910" y="180874"/>
                    <a:pt x="315963" y="180874"/>
                  </a:cubicBezTo>
                  <a:lnTo>
                    <a:pt x="90437" y="180874"/>
                  </a:lnTo>
                  <a:cubicBezTo>
                    <a:pt x="66452" y="180874"/>
                    <a:pt x="43449" y="171346"/>
                    <a:pt x="26488" y="154385"/>
                  </a:cubicBezTo>
                  <a:cubicBezTo>
                    <a:pt x="9528" y="137425"/>
                    <a:pt x="0" y="114422"/>
                    <a:pt x="0" y="90437"/>
                  </a:cubicBezTo>
                  <a:lnTo>
                    <a:pt x="0" y="90437"/>
                  </a:lnTo>
                  <a:cubicBezTo>
                    <a:pt x="0" y="66452"/>
                    <a:pt x="9528" y="43449"/>
                    <a:pt x="26488" y="26488"/>
                  </a:cubicBezTo>
                  <a:cubicBezTo>
                    <a:pt x="43449" y="9528"/>
                    <a:pt x="66452" y="0"/>
                    <a:pt x="904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4886BF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123825"/>
              <a:ext cx="406400" cy="3046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3214604" y="6383952"/>
            <a:ext cx="1134000" cy="504702"/>
            <a:chOff x="0" y="0"/>
            <a:chExt cx="406400" cy="180874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06400" cy="180874"/>
            </a:xfrm>
            <a:custGeom>
              <a:avLst/>
              <a:gdLst/>
              <a:ahLst/>
              <a:cxnLst/>
              <a:rect l="l" t="t" r="r" b="b"/>
              <a:pathLst>
                <a:path w="406400" h="180874">
                  <a:moveTo>
                    <a:pt x="90437" y="0"/>
                  </a:moveTo>
                  <a:lnTo>
                    <a:pt x="315963" y="0"/>
                  </a:lnTo>
                  <a:cubicBezTo>
                    <a:pt x="339948" y="0"/>
                    <a:pt x="362951" y="9528"/>
                    <a:pt x="379912" y="26488"/>
                  </a:cubicBezTo>
                  <a:cubicBezTo>
                    <a:pt x="396872" y="43449"/>
                    <a:pt x="406400" y="66452"/>
                    <a:pt x="406400" y="90437"/>
                  </a:cubicBezTo>
                  <a:lnTo>
                    <a:pt x="406400" y="90437"/>
                  </a:lnTo>
                  <a:cubicBezTo>
                    <a:pt x="406400" y="140384"/>
                    <a:pt x="365910" y="180874"/>
                    <a:pt x="315963" y="180874"/>
                  </a:cubicBezTo>
                  <a:lnTo>
                    <a:pt x="90437" y="180874"/>
                  </a:lnTo>
                  <a:cubicBezTo>
                    <a:pt x="66452" y="180874"/>
                    <a:pt x="43449" y="171346"/>
                    <a:pt x="26488" y="154385"/>
                  </a:cubicBezTo>
                  <a:cubicBezTo>
                    <a:pt x="9528" y="137425"/>
                    <a:pt x="0" y="114422"/>
                    <a:pt x="0" y="90437"/>
                  </a:cubicBezTo>
                  <a:lnTo>
                    <a:pt x="0" y="90437"/>
                  </a:lnTo>
                  <a:cubicBezTo>
                    <a:pt x="0" y="66452"/>
                    <a:pt x="9528" y="43449"/>
                    <a:pt x="26488" y="26488"/>
                  </a:cubicBezTo>
                  <a:cubicBezTo>
                    <a:pt x="43449" y="9528"/>
                    <a:pt x="66452" y="0"/>
                    <a:pt x="904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B34132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123825"/>
              <a:ext cx="406400" cy="3046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182873" y="6390573"/>
            <a:ext cx="1134000" cy="504702"/>
            <a:chOff x="0" y="0"/>
            <a:chExt cx="406400" cy="18087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06400" cy="180874"/>
            </a:xfrm>
            <a:custGeom>
              <a:avLst/>
              <a:gdLst/>
              <a:ahLst/>
              <a:cxnLst/>
              <a:rect l="l" t="t" r="r" b="b"/>
              <a:pathLst>
                <a:path w="406400" h="180874">
                  <a:moveTo>
                    <a:pt x="90437" y="0"/>
                  </a:moveTo>
                  <a:lnTo>
                    <a:pt x="315963" y="0"/>
                  </a:lnTo>
                  <a:cubicBezTo>
                    <a:pt x="339948" y="0"/>
                    <a:pt x="362951" y="9528"/>
                    <a:pt x="379912" y="26488"/>
                  </a:cubicBezTo>
                  <a:cubicBezTo>
                    <a:pt x="396872" y="43449"/>
                    <a:pt x="406400" y="66452"/>
                    <a:pt x="406400" y="90437"/>
                  </a:cubicBezTo>
                  <a:lnTo>
                    <a:pt x="406400" y="90437"/>
                  </a:lnTo>
                  <a:cubicBezTo>
                    <a:pt x="406400" y="140384"/>
                    <a:pt x="365910" y="180874"/>
                    <a:pt x="315963" y="180874"/>
                  </a:cubicBezTo>
                  <a:lnTo>
                    <a:pt x="90437" y="180874"/>
                  </a:lnTo>
                  <a:cubicBezTo>
                    <a:pt x="66452" y="180874"/>
                    <a:pt x="43449" y="171346"/>
                    <a:pt x="26488" y="154385"/>
                  </a:cubicBezTo>
                  <a:cubicBezTo>
                    <a:pt x="9528" y="137425"/>
                    <a:pt x="0" y="114422"/>
                    <a:pt x="0" y="90437"/>
                  </a:cubicBezTo>
                  <a:lnTo>
                    <a:pt x="0" y="90437"/>
                  </a:lnTo>
                  <a:cubicBezTo>
                    <a:pt x="0" y="66452"/>
                    <a:pt x="9528" y="43449"/>
                    <a:pt x="26488" y="26488"/>
                  </a:cubicBezTo>
                  <a:cubicBezTo>
                    <a:pt x="43449" y="9528"/>
                    <a:pt x="66452" y="0"/>
                    <a:pt x="904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B4C228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123825"/>
              <a:ext cx="406400" cy="3046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2755022" y="9544906"/>
            <a:ext cx="1894116" cy="882518"/>
          </a:xfrm>
          <a:custGeom>
            <a:avLst/>
            <a:gdLst/>
            <a:ahLst/>
            <a:cxnLst/>
            <a:rect l="l" t="t" r="r" b="b"/>
            <a:pathLst>
              <a:path w="1894116" h="882518">
                <a:moveTo>
                  <a:pt x="0" y="0"/>
                </a:moveTo>
                <a:lnTo>
                  <a:pt x="1894116" y="0"/>
                </a:lnTo>
                <a:lnTo>
                  <a:pt x="1894116" y="882518"/>
                </a:lnTo>
                <a:lnTo>
                  <a:pt x="0" y="88251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2" name="Freeform 42"/>
          <p:cNvSpPr/>
          <p:nvPr/>
        </p:nvSpPr>
        <p:spPr>
          <a:xfrm>
            <a:off x="5616785" y="9535105"/>
            <a:ext cx="540000" cy="540000"/>
          </a:xfrm>
          <a:custGeom>
            <a:avLst/>
            <a:gdLst/>
            <a:ahLst/>
            <a:cxnLst/>
            <a:rect l="l" t="t" r="r" b="b"/>
            <a:pathLst>
              <a:path w="523816" h="523816">
                <a:moveTo>
                  <a:pt x="0" y="0"/>
                </a:moveTo>
                <a:lnTo>
                  <a:pt x="523816" y="0"/>
                </a:lnTo>
                <a:lnTo>
                  <a:pt x="523816" y="523816"/>
                </a:lnTo>
                <a:lnTo>
                  <a:pt x="0" y="52381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4" name="TextBox 44"/>
          <p:cNvSpPr txBox="1"/>
          <p:nvPr/>
        </p:nvSpPr>
        <p:spPr>
          <a:xfrm>
            <a:off x="992180" y="8557619"/>
            <a:ext cx="5572139" cy="1160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99"/>
              </a:lnSpc>
            </a:pPr>
            <a:r>
              <a:rPr lang="ja-JP" altLang="en-US" sz="1999" spc="177" dirty="0">
                <a:solidFill>
                  <a:srgbClr val="000000"/>
                </a:solidFill>
                <a:ea typeface="うずらフォント"/>
              </a:rPr>
              <a:t>ご予約はお電話にて事前にご連絡ください</a:t>
            </a:r>
            <a:endParaRPr lang="en-US" altLang="ja-JP" sz="1999" spc="177" dirty="0">
              <a:solidFill>
                <a:srgbClr val="000000"/>
              </a:solidFill>
              <a:ea typeface="うずらフォント"/>
            </a:endParaRPr>
          </a:p>
          <a:p>
            <a:pPr algn="ctr">
              <a:lnSpc>
                <a:spcPts val="3099"/>
              </a:lnSpc>
            </a:pPr>
            <a:r>
              <a:rPr lang="ja-JP" altLang="en-US" sz="1999" spc="177" dirty="0">
                <a:solidFill>
                  <a:srgbClr val="000000"/>
                </a:solidFill>
                <a:ea typeface="うずらフォント"/>
              </a:rPr>
              <a:t>☎℡０２６３－８１－１０３１</a:t>
            </a:r>
            <a:endParaRPr lang="en-US" altLang="ja-JP" sz="1999" spc="177" dirty="0">
              <a:solidFill>
                <a:srgbClr val="000000"/>
              </a:solidFill>
              <a:ea typeface="うずらフォント"/>
            </a:endParaRPr>
          </a:p>
          <a:p>
            <a:pPr algn="ctr">
              <a:lnSpc>
                <a:spcPts val="3099"/>
              </a:lnSpc>
            </a:pPr>
            <a:r>
              <a:rPr lang="ja-JP" altLang="en-US" sz="1600" spc="177" dirty="0">
                <a:solidFill>
                  <a:srgbClr val="000000"/>
                </a:solidFill>
                <a:ea typeface="うずらフォント"/>
              </a:rPr>
              <a:t>担当</a:t>
            </a:r>
            <a:r>
              <a:rPr lang="en-US" altLang="ja-JP" sz="1600" spc="177" dirty="0">
                <a:solidFill>
                  <a:srgbClr val="000000"/>
                </a:solidFill>
                <a:ea typeface="うずらフォント"/>
              </a:rPr>
              <a:t>:</a:t>
            </a:r>
            <a:r>
              <a:rPr lang="ja-JP" altLang="en-US" sz="1600" spc="177" dirty="0">
                <a:solidFill>
                  <a:srgbClr val="000000"/>
                </a:solidFill>
                <a:ea typeface="うずらフォント"/>
              </a:rPr>
              <a:t>山岸</a:t>
            </a:r>
            <a:endParaRPr lang="en-US" sz="1600" spc="177" dirty="0">
              <a:solidFill>
                <a:srgbClr val="000000"/>
              </a:solidFill>
              <a:ea typeface="うずらフォント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04841" y="5896007"/>
            <a:ext cx="215168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spc="57">
                <a:solidFill>
                  <a:srgbClr val="000000"/>
                </a:solidFill>
                <a:ea typeface="うずらフォント"/>
              </a:rPr>
              <a:t>＼ 日程／</a:t>
            </a:r>
          </a:p>
        </p:txBody>
      </p:sp>
      <p:sp>
        <p:nvSpPr>
          <p:cNvPr id="46" name="TextBox 46"/>
          <p:cNvSpPr txBox="1"/>
          <p:nvPr/>
        </p:nvSpPr>
        <p:spPr>
          <a:xfrm rot="-1046686">
            <a:off x="5888826" y="2090714"/>
            <a:ext cx="1669738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spc="-171">
                <a:solidFill>
                  <a:srgbClr val="000000"/>
                </a:solidFill>
                <a:ea typeface="うずらフォント"/>
              </a:rPr>
              <a:t>まってるよ♪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909496" y="1386635"/>
            <a:ext cx="183347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spc="300">
                <a:solidFill>
                  <a:srgbClr val="4886BF"/>
                </a:solidFill>
                <a:ea typeface="Zen Maru Gothic Heavy"/>
              </a:rPr>
              <a:t>５月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47943" y="757985"/>
            <a:ext cx="5664114" cy="503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150" err="1">
                <a:solidFill>
                  <a:srgbClr val="4886BF"/>
                </a:solidFill>
                <a:ea typeface="Zen Maru Gothic Heavy"/>
              </a:rPr>
              <a:t>ニチイキッズ</a:t>
            </a:r>
            <a:r>
              <a:rPr lang="ja-JP" altLang="en-US" sz="3000" spc="150">
                <a:solidFill>
                  <a:srgbClr val="4886BF"/>
                </a:solidFill>
                <a:ea typeface="Zen Maru Gothic Heavy"/>
              </a:rPr>
              <a:t>穂高</a:t>
            </a:r>
            <a:r>
              <a:rPr lang="en-US" sz="3000" spc="150" err="1">
                <a:solidFill>
                  <a:srgbClr val="4886BF"/>
                </a:solidFill>
                <a:ea typeface="Zen Maru Gothic Heavy"/>
              </a:rPr>
              <a:t>保育園</a:t>
            </a:r>
            <a:endParaRPr lang="en-US" sz="3000" spc="150">
              <a:solidFill>
                <a:srgbClr val="4886BF"/>
              </a:solidFill>
              <a:ea typeface="Zen Maru Gothic Heavy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902128" y="7092604"/>
            <a:ext cx="1494641" cy="939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ja-JP" altLang="en-US" sz="1999" spc="51">
                <a:solidFill>
                  <a:srgbClr val="45749F"/>
                </a:solidFill>
                <a:ea typeface="Zen Maru Gothic Bold"/>
              </a:rPr>
              <a:t>リトミック</a:t>
            </a:r>
            <a:endParaRPr lang="en-US" sz="1999" spc="51">
              <a:solidFill>
                <a:srgbClr val="45749F"/>
              </a:solidFill>
              <a:ea typeface="Zen Maru Gothic Bold"/>
            </a:endParaRPr>
          </a:p>
          <a:p>
            <a:pPr>
              <a:lnSpc>
                <a:spcPts val="2519"/>
              </a:lnSpc>
            </a:pPr>
            <a:endParaRPr lang="en-US" sz="1999" spc="51">
              <a:solidFill>
                <a:srgbClr val="45749F"/>
              </a:solidFill>
              <a:ea typeface="Zen Maru Gothic Bold"/>
            </a:endParaRPr>
          </a:p>
          <a:p>
            <a:pPr>
              <a:lnSpc>
                <a:spcPts val="2519"/>
              </a:lnSpc>
            </a:pPr>
            <a:r>
              <a:rPr lang="en-US" altLang="ja-JP" sz="1999" spc="51">
                <a:solidFill>
                  <a:srgbClr val="45749F"/>
                </a:solidFill>
                <a:latin typeface="Zen Maru Gothic Bold"/>
                <a:ea typeface="Zen Maru Gothic Bold"/>
              </a:rPr>
              <a:t>10</a:t>
            </a:r>
            <a:r>
              <a:rPr lang="en-US" sz="1999" spc="51">
                <a:solidFill>
                  <a:srgbClr val="45749F"/>
                </a:solidFill>
                <a:latin typeface="Zen Maru Gothic Bold"/>
                <a:ea typeface="Zen Maru Gothic Bold"/>
              </a:rPr>
              <a:t>:</a:t>
            </a:r>
            <a:r>
              <a:rPr lang="en-US" altLang="ja-JP" sz="1999" spc="51">
                <a:solidFill>
                  <a:srgbClr val="45749F"/>
                </a:solidFill>
                <a:latin typeface="Zen Maru Gothic Bold"/>
                <a:ea typeface="Zen Maru Gothic Bold"/>
              </a:rPr>
              <a:t>3</a:t>
            </a:r>
            <a:r>
              <a:rPr lang="en-US" sz="1999" spc="51">
                <a:solidFill>
                  <a:srgbClr val="45749F"/>
                </a:solidFill>
                <a:latin typeface="Zen Maru Gothic Bold"/>
                <a:ea typeface="Zen Maru Gothic Bold"/>
              </a:rPr>
              <a:t>0～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955706" y="7094768"/>
            <a:ext cx="1648588" cy="937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999" spc="51" err="1">
                <a:solidFill>
                  <a:srgbClr val="B34132"/>
                </a:solidFill>
                <a:ea typeface="Zen Maru Gothic Bold"/>
              </a:rPr>
              <a:t>英語レッスン</a:t>
            </a:r>
            <a:endParaRPr lang="en-US" sz="1999" spc="51">
              <a:solidFill>
                <a:srgbClr val="B34132"/>
              </a:solidFill>
              <a:ea typeface="Zen Maru Gothic Bold"/>
            </a:endParaRPr>
          </a:p>
          <a:p>
            <a:pPr>
              <a:lnSpc>
                <a:spcPts val="2519"/>
              </a:lnSpc>
            </a:pPr>
            <a:endParaRPr lang="en-US" sz="1999" spc="51">
              <a:solidFill>
                <a:srgbClr val="B34132"/>
              </a:solidFill>
              <a:ea typeface="Zen Maru Gothic Bold"/>
            </a:endParaRPr>
          </a:p>
          <a:p>
            <a:pPr>
              <a:lnSpc>
                <a:spcPts val="2519"/>
              </a:lnSpc>
            </a:pPr>
            <a:r>
              <a:rPr lang="en-US" altLang="ja-JP" sz="1999" spc="51">
                <a:solidFill>
                  <a:srgbClr val="B34132"/>
                </a:solidFill>
                <a:latin typeface="Zen Maru Gothic Bold"/>
                <a:ea typeface="Zen Maru Gothic Bold"/>
              </a:rPr>
              <a:t>10</a:t>
            </a:r>
            <a:r>
              <a:rPr lang="en-US" sz="1999" spc="51">
                <a:solidFill>
                  <a:srgbClr val="B34132"/>
                </a:solidFill>
                <a:latin typeface="Zen Maru Gothic Bold"/>
                <a:ea typeface="Zen Maru Gothic Bold"/>
              </a:rPr>
              <a:t>:</a:t>
            </a:r>
            <a:r>
              <a:rPr lang="en-US" altLang="ja-JP" sz="1999" spc="51">
                <a:solidFill>
                  <a:srgbClr val="B34132"/>
                </a:solidFill>
                <a:latin typeface="Zen Maru Gothic Bold"/>
                <a:ea typeface="Zen Maru Gothic Bold"/>
              </a:rPr>
              <a:t>3</a:t>
            </a:r>
            <a:r>
              <a:rPr lang="en-US" sz="1999" spc="51">
                <a:solidFill>
                  <a:srgbClr val="B34132"/>
                </a:solidFill>
                <a:latin typeface="Zen Maru Gothic Bold"/>
                <a:ea typeface="Zen Maru Gothic Bold"/>
              </a:rPr>
              <a:t>0～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4742969" y="6933223"/>
            <a:ext cx="2135347" cy="942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ja-JP" altLang="en-US" sz="1999" spc="51" dirty="0">
                <a:solidFill>
                  <a:srgbClr val="6D6C36"/>
                </a:solidFill>
                <a:ea typeface="Zen Maru Gothic Bold"/>
              </a:rPr>
              <a:t>園開放</a:t>
            </a:r>
            <a:endParaRPr lang="en-US" altLang="ja-JP" sz="1999" spc="51" dirty="0">
              <a:solidFill>
                <a:srgbClr val="6D6C36"/>
              </a:solidFill>
              <a:ea typeface="Zen Maru Gothic Bold"/>
            </a:endParaRPr>
          </a:p>
          <a:p>
            <a:pPr algn="ctr">
              <a:lnSpc>
                <a:spcPts val="2519"/>
              </a:lnSpc>
            </a:pPr>
            <a:r>
              <a:rPr lang="en-US" altLang="ja-JP" sz="1999" spc="51" dirty="0">
                <a:solidFill>
                  <a:srgbClr val="6D6C36"/>
                </a:solidFill>
                <a:latin typeface="Zen Maru Gothic Bold"/>
                <a:ea typeface="Zen Maru Gothic Bold"/>
              </a:rPr>
              <a:t>10:00~</a:t>
            </a:r>
          </a:p>
          <a:p>
            <a:pPr algn="ctr">
              <a:lnSpc>
                <a:spcPts val="2519"/>
              </a:lnSpc>
            </a:pPr>
            <a:endParaRPr lang="en-US" sz="1999" spc="51" dirty="0">
              <a:solidFill>
                <a:srgbClr val="6D6C36"/>
              </a:solidFill>
              <a:latin typeface="Zen Maru Gothic Bold"/>
              <a:ea typeface="Zen Maru Gothic Bold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490601" y="6408219"/>
            <a:ext cx="2492284" cy="280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altLang="ja-JP" sz="1100" spc="51">
                <a:solidFill>
                  <a:srgbClr val="4886BF"/>
                </a:solidFill>
                <a:latin typeface="Noto Sans JP Heavy"/>
                <a:ea typeface="Noto Sans JP Heavy"/>
              </a:rPr>
              <a:t>10</a:t>
            </a:r>
            <a:r>
              <a:rPr lang="ja-JP" altLang="en-US" sz="1100" spc="51">
                <a:solidFill>
                  <a:srgbClr val="4886BF"/>
                </a:solidFill>
                <a:latin typeface="Noto Sans JP Heavy"/>
                <a:ea typeface="Noto Sans JP Heavy"/>
              </a:rPr>
              <a:t>・</a:t>
            </a:r>
            <a:r>
              <a:rPr lang="en-US" altLang="ja-JP" sz="1100" spc="51">
                <a:solidFill>
                  <a:srgbClr val="4886BF"/>
                </a:solidFill>
                <a:latin typeface="Noto Sans JP Heavy"/>
                <a:ea typeface="Noto Sans JP Heavy"/>
              </a:rPr>
              <a:t>24</a:t>
            </a:r>
            <a:r>
              <a:rPr lang="ja-JP" altLang="en-US" sz="1100" spc="51">
                <a:solidFill>
                  <a:srgbClr val="4886BF"/>
                </a:solidFill>
                <a:latin typeface="Noto Sans JP Heavy"/>
                <a:ea typeface="Noto Sans JP Heavy"/>
              </a:rPr>
              <a:t>日（金）</a:t>
            </a:r>
            <a:endParaRPr lang="en-US" sz="1100" spc="51">
              <a:solidFill>
                <a:srgbClr val="4886BF"/>
              </a:solidFill>
              <a:latin typeface="Noto Sans JP Heavy"/>
              <a:ea typeface="Noto Sans JP Heavy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3327906" y="6438922"/>
            <a:ext cx="1459153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altLang="ja-JP" sz="1400" spc="51">
                <a:solidFill>
                  <a:srgbClr val="B34132"/>
                </a:solidFill>
                <a:latin typeface="Zen Maru Gothic Bold"/>
                <a:ea typeface="Zen Maru Gothic Bold"/>
              </a:rPr>
              <a:t>7</a:t>
            </a:r>
            <a:r>
              <a:rPr lang="ja-JP" altLang="en-US" sz="1400" spc="51">
                <a:solidFill>
                  <a:srgbClr val="B34132"/>
                </a:solidFill>
                <a:latin typeface="Zen Maru Gothic Bold"/>
                <a:ea typeface="Zen Maru Gothic Bold"/>
              </a:rPr>
              <a:t>・</a:t>
            </a:r>
            <a:r>
              <a:rPr lang="en-US" altLang="ja-JP" sz="1400" spc="51">
                <a:solidFill>
                  <a:srgbClr val="B34132"/>
                </a:solidFill>
                <a:latin typeface="Zen Maru Gothic Bold"/>
                <a:ea typeface="Zen Maru Gothic Bold"/>
              </a:rPr>
              <a:t>21</a:t>
            </a:r>
            <a:r>
              <a:rPr lang="ja-JP" altLang="en-US" sz="1400" spc="51">
                <a:solidFill>
                  <a:srgbClr val="B34132"/>
                </a:solidFill>
                <a:latin typeface="Zen Maru Gothic Bold"/>
                <a:ea typeface="Zen Maru Gothic Bold"/>
              </a:rPr>
              <a:t>（火）</a:t>
            </a:r>
            <a:endParaRPr lang="en-US" sz="1400" spc="51">
              <a:solidFill>
                <a:srgbClr val="B34132"/>
              </a:solidFill>
              <a:latin typeface="Zen Maru Gothic Bold"/>
              <a:ea typeface="Zen Maru Gothic Bold"/>
            </a:endParaRPr>
          </a:p>
          <a:p>
            <a:pPr>
              <a:lnSpc>
                <a:spcPts val="2519"/>
              </a:lnSpc>
            </a:pPr>
            <a:endParaRPr lang="en-US" sz="2400" spc="51">
              <a:solidFill>
                <a:srgbClr val="B34132"/>
              </a:solidFill>
              <a:latin typeface="Zen Maru Gothic Bold"/>
              <a:ea typeface="Zen Maru Gothic Bold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4992150" y="6461569"/>
            <a:ext cx="1668119" cy="283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400" spc="51">
                <a:solidFill>
                  <a:srgbClr val="6D6C36"/>
                </a:solidFill>
                <a:latin typeface="Zen Maru Gothic Bold"/>
                <a:ea typeface="Zen Maru Gothic Bold"/>
              </a:rPr>
              <a:t>2</a:t>
            </a:r>
            <a:r>
              <a:rPr lang="en-US" altLang="ja-JP" sz="1400" spc="51">
                <a:solidFill>
                  <a:srgbClr val="6D6C36"/>
                </a:solidFill>
                <a:latin typeface="Zen Maru Gothic Bold"/>
                <a:ea typeface="Zen Maru Gothic Bold"/>
              </a:rPr>
              <a:t>3</a:t>
            </a:r>
            <a:r>
              <a:rPr lang="ja-JP" altLang="en-US" sz="1400" spc="51">
                <a:solidFill>
                  <a:srgbClr val="6D6C36"/>
                </a:solidFill>
                <a:latin typeface="Zen Maru Gothic Bold"/>
                <a:ea typeface="Zen Maru Gothic Bold"/>
              </a:rPr>
              <a:t>日（木）</a:t>
            </a:r>
            <a:endParaRPr lang="en-US" sz="1400" spc="51">
              <a:solidFill>
                <a:srgbClr val="6D6C36"/>
              </a:solidFill>
              <a:latin typeface="Zen Maru Gothic Bold"/>
              <a:ea typeface="Zen Maru Gothic Bold"/>
            </a:endParaRPr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44DC87D8-B4D0-3BE3-B54D-546F4B6C1F5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89"/>
          <a:stretch/>
        </p:blipFill>
        <p:spPr>
          <a:xfrm>
            <a:off x="-5378" y="1687498"/>
            <a:ext cx="1201891" cy="1109568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AC4F14B8-DE89-F8F5-8865-9C7AF44B78D4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6764" y="2262432"/>
            <a:ext cx="1378614" cy="3840813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79FD8028-B01A-1AA0-29E1-901B32B89687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86" b="35894"/>
          <a:stretch/>
        </p:blipFill>
        <p:spPr>
          <a:xfrm>
            <a:off x="6247629" y="9923474"/>
            <a:ext cx="1317749" cy="76992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21864F6-6803-C53D-DBC4-675C5354D81F}"/>
              </a:ext>
            </a:extLst>
          </p:cNvPr>
          <p:cNvSpPr txBox="1"/>
          <p:nvPr/>
        </p:nvSpPr>
        <p:spPr>
          <a:xfrm>
            <a:off x="-7419230" y="569577"/>
            <a:ext cx="6781800" cy="32855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000" b="1">
                <a:latin typeface="メイリオ" panose="020B0604030504040204" pitchFamily="50" charset="-128"/>
                <a:ea typeface="メイリオ" panose="020B0604030504040204" pitchFamily="50" charset="-128"/>
              </a:rPr>
              <a:t>・保育園名、電話番号、</a:t>
            </a:r>
            <a:r>
              <a:rPr kumimoji="1" lang="en-US" altLang="ja-JP" sz="2000" b="1">
                <a:latin typeface="メイリオ" panose="020B0604030504040204" pitchFamily="50" charset="-128"/>
                <a:ea typeface="メイリオ" panose="020B0604030504040204" pitchFamily="50" charset="-128"/>
              </a:rPr>
              <a:t>QR</a:t>
            </a:r>
            <a:r>
              <a:rPr kumimoji="1" lang="ja-JP" altLang="en-US" sz="2000" b="1">
                <a:latin typeface="メイリオ" panose="020B0604030504040204" pitchFamily="50" charset="-128"/>
                <a:ea typeface="メイリオ" panose="020B0604030504040204" pitchFamily="50" charset="-128"/>
              </a:rPr>
              <a:t>コード等は</a:t>
            </a:r>
            <a:endParaRPr kumimoji="1" lang="en-US" altLang="ja-JP" sz="2000" b="1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b="1">
                <a:latin typeface="メイリオ" panose="020B0604030504040204" pitchFamily="50" charset="-128"/>
                <a:ea typeface="メイリオ" panose="020B0604030504040204" pitchFamily="50" charset="-128"/>
              </a:rPr>
              <a:t>　自拠点のものに差し替えること。</a:t>
            </a:r>
            <a:endParaRPr kumimoji="1" lang="en-US" altLang="ja-JP" sz="2000" b="1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b="1">
                <a:latin typeface="メイリオ" panose="020B0604030504040204" pitchFamily="50" charset="-128"/>
                <a:ea typeface="メイリオ" panose="020B0604030504040204" pitchFamily="50" charset="-128"/>
              </a:rPr>
              <a:t>・その他、写真や文言などのサンプル部分を</a:t>
            </a:r>
            <a:endParaRPr kumimoji="1" lang="en-US" altLang="ja-JP" sz="2000" b="1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b="1">
                <a:latin typeface="メイリオ" panose="020B0604030504040204" pitchFamily="50" charset="-128"/>
                <a:ea typeface="メイリオ" panose="020B0604030504040204" pitchFamily="50" charset="-128"/>
              </a:rPr>
              <a:t>　拠点ごとに編集し、作成すること。</a:t>
            </a:r>
            <a:endParaRPr kumimoji="1" lang="en-US" altLang="ja-JP" sz="2000" b="1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2000" b="1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2000" b="1">
                <a:latin typeface="メイリオ" panose="020B0604030504040204" pitchFamily="50" charset="-128"/>
                <a:ea typeface="メイリオ" panose="020B0604030504040204" pitchFamily="50" charset="-128"/>
              </a:rPr>
              <a:t>枠外（グレー部分）は印刷時反映されないため注意。</a:t>
            </a:r>
            <a:endParaRPr kumimoji="1" lang="en-US" altLang="ja-JP" sz="2000" b="1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b="1">
                <a:latin typeface="メイリオ" panose="020B0604030504040204" pitchFamily="50" charset="-128"/>
                <a:ea typeface="メイリオ" panose="020B0604030504040204" pitchFamily="50" charset="-128"/>
              </a:rPr>
              <a:t>　確認する場合は「ファイル」の「印刷」画面で</a:t>
            </a:r>
            <a:endParaRPr kumimoji="1" lang="en-US" altLang="ja-JP" sz="2000" b="1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b="1">
                <a:latin typeface="メイリオ" panose="020B0604030504040204" pitchFamily="50" charset="-128"/>
                <a:ea typeface="メイリオ" panose="020B0604030504040204" pitchFamily="50" charset="-128"/>
              </a:rPr>
              <a:t>　プレビューを見ること。</a:t>
            </a:r>
            <a:endParaRPr kumimoji="1" lang="en-US" altLang="ja-JP" sz="2000" b="1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4342339-9F58-5A28-413E-B66071D8A583}"/>
              </a:ext>
            </a:extLst>
          </p:cNvPr>
          <p:cNvSpPr txBox="1"/>
          <p:nvPr/>
        </p:nvSpPr>
        <p:spPr>
          <a:xfrm>
            <a:off x="0" y="414209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CD8995B-2F0A-05C4-E752-9227EC41852C}"/>
              </a:ext>
            </a:extLst>
          </p:cNvPr>
          <p:cNvSpPr txBox="1"/>
          <p:nvPr/>
        </p:nvSpPr>
        <p:spPr>
          <a:xfrm>
            <a:off x="1171569" y="3468139"/>
            <a:ext cx="2513542" cy="11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ja-JP" altLang="en-US" b="1" spc="239">
                <a:solidFill>
                  <a:schemeClr val="accent5">
                    <a:lumMod val="75000"/>
                  </a:schemeClr>
                </a:solidFill>
                <a:ea typeface="MotoyaMaAporo"/>
              </a:rPr>
              <a:t>参加費は無料です。対象は</a:t>
            </a:r>
            <a:r>
              <a:rPr lang="en-US" altLang="ja-JP" b="1" spc="239">
                <a:solidFill>
                  <a:schemeClr val="accent5">
                    <a:lumMod val="75000"/>
                  </a:schemeClr>
                </a:solidFill>
                <a:ea typeface="MotoyaMaAporo"/>
              </a:rPr>
              <a:t>0.1.2</a:t>
            </a:r>
            <a:r>
              <a:rPr lang="ja-JP" altLang="en-US" b="1" spc="239">
                <a:solidFill>
                  <a:schemeClr val="accent5">
                    <a:lumMod val="75000"/>
                  </a:schemeClr>
                </a:solidFill>
                <a:ea typeface="MotoyaMaAporo"/>
              </a:rPr>
              <a:t>歳児の親子三組まで</a:t>
            </a:r>
            <a:endParaRPr lang="en-US" altLang="ja-JP" b="1" spc="239">
              <a:solidFill>
                <a:schemeClr val="accent5">
                  <a:lumMod val="75000"/>
                </a:schemeClr>
              </a:solidFill>
              <a:ea typeface="MotoyaMaAporo"/>
            </a:endParaRPr>
          </a:p>
        </p:txBody>
      </p:sp>
      <p:pic>
        <p:nvPicPr>
          <p:cNvPr id="24" name="図 23" descr="QR コード&#10;&#10;自動的に生成された説明">
            <a:extLst>
              <a:ext uri="{FF2B5EF4-FFF2-40B4-BE49-F238E27FC236}">
                <a16:creationId xmlns:a16="http://schemas.microsoft.com/office/drawing/2014/main" id="{E88E2723-0210-BF20-DE38-0BC25AAA883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3857" y="9545692"/>
            <a:ext cx="540000" cy="540000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9808D39-67A3-229B-74D0-4EC7EFAEDF71}"/>
              </a:ext>
            </a:extLst>
          </p:cNvPr>
          <p:cNvSpPr txBox="1"/>
          <p:nvPr/>
        </p:nvSpPr>
        <p:spPr>
          <a:xfrm>
            <a:off x="5040580" y="7585104"/>
            <a:ext cx="1516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0" i="0" u="none" strike="noStrike" kern="1200" cap="none" spc="51" normalizeH="0" baseline="0" noProof="0" dirty="0">
                <a:ln>
                  <a:noFill/>
                </a:ln>
                <a:solidFill>
                  <a:srgbClr val="6D6C36"/>
                </a:solidFill>
                <a:effectLst/>
                <a:uLnTx/>
                <a:uFillTx/>
                <a:latin typeface="Calibri"/>
                <a:ea typeface="Zen Maru Gothic Bold"/>
                <a:cs typeface="+mn-cs"/>
              </a:rPr>
              <a:t>在園している</a:t>
            </a:r>
            <a:endParaRPr kumimoji="0" lang="en-US" altLang="ja-JP" sz="1050" b="0" i="0" u="none" strike="noStrike" kern="1200" cap="none" spc="51" normalizeH="0" baseline="0" noProof="0" dirty="0">
              <a:ln>
                <a:noFill/>
              </a:ln>
              <a:solidFill>
                <a:srgbClr val="6D6C36"/>
              </a:solidFill>
              <a:effectLst/>
              <a:uLnTx/>
              <a:uFillTx/>
              <a:latin typeface="Calibri"/>
              <a:ea typeface="Zen Maru Gothic Bold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50" b="0" i="0" u="none" strike="noStrike" kern="1200" cap="none" spc="51" normalizeH="0" baseline="0" noProof="0" dirty="0">
                <a:ln>
                  <a:noFill/>
                </a:ln>
                <a:solidFill>
                  <a:srgbClr val="6D6C36"/>
                </a:solidFill>
                <a:effectLst/>
                <a:uLnTx/>
                <a:uFillTx/>
                <a:latin typeface="Calibri"/>
                <a:ea typeface="Zen Maru Gothic Bold"/>
                <a:cs typeface="+mn-cs"/>
              </a:rPr>
              <a:t>0</a:t>
            </a:r>
            <a:r>
              <a:rPr kumimoji="0" lang="ja-JP" altLang="en-US" sz="1050" b="0" i="0" u="none" strike="noStrike" kern="1200" cap="none" spc="51" normalizeH="0" baseline="0" noProof="0" dirty="0">
                <a:ln>
                  <a:noFill/>
                </a:ln>
                <a:solidFill>
                  <a:srgbClr val="6D6C36"/>
                </a:solidFill>
                <a:effectLst/>
                <a:uLnTx/>
                <a:uFillTx/>
                <a:latin typeface="Calibri"/>
                <a:ea typeface="Zen Maru Gothic Bold"/>
                <a:cs typeface="+mn-cs"/>
              </a:rPr>
              <a:t>歳児クラスの</a:t>
            </a:r>
            <a:endParaRPr kumimoji="0" lang="en-US" altLang="ja-JP" sz="1050" b="0" i="0" u="none" strike="noStrike" kern="1200" cap="none" spc="51" normalizeH="0" baseline="0" noProof="0" dirty="0">
              <a:ln>
                <a:noFill/>
              </a:ln>
              <a:solidFill>
                <a:srgbClr val="6D6C36"/>
              </a:solidFill>
              <a:effectLst/>
              <a:uLnTx/>
              <a:uFillTx/>
              <a:latin typeface="Calibri"/>
              <a:ea typeface="Zen Maru Gothic Bold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0" i="0" u="none" strike="noStrike" kern="1200" cap="none" spc="51" normalizeH="0" baseline="0" noProof="0" dirty="0">
                <a:ln>
                  <a:noFill/>
                </a:ln>
                <a:solidFill>
                  <a:srgbClr val="6D6C36"/>
                </a:solidFill>
                <a:effectLst/>
                <a:uLnTx/>
                <a:uFillTx/>
                <a:latin typeface="Calibri"/>
                <a:ea typeface="Zen Maru Gothic Bold"/>
                <a:cs typeface="+mn-cs"/>
              </a:rPr>
              <a:t>お友だちと一緒に</a:t>
            </a:r>
            <a:endParaRPr kumimoji="0" lang="en-US" altLang="ja-JP" sz="1050" b="0" i="0" u="none" strike="noStrike" kern="1200" cap="none" spc="51" normalizeH="0" baseline="0" noProof="0" dirty="0">
              <a:ln>
                <a:noFill/>
              </a:ln>
              <a:solidFill>
                <a:srgbClr val="6D6C36"/>
              </a:solidFill>
              <a:effectLst/>
              <a:uLnTx/>
              <a:uFillTx/>
              <a:latin typeface="Calibri"/>
              <a:ea typeface="Zen Maru Gothic Bold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0" i="0" u="none" strike="noStrike" kern="1200" cap="none" spc="51" normalizeH="0" baseline="0" noProof="0" dirty="0">
                <a:ln>
                  <a:noFill/>
                </a:ln>
                <a:solidFill>
                  <a:srgbClr val="6D6C36"/>
                </a:solidFill>
                <a:effectLst/>
                <a:uLnTx/>
                <a:uFillTx/>
                <a:latin typeface="Calibri"/>
                <a:ea typeface="Zen Maru Gothic Bold"/>
                <a:cs typeface="+mn-cs"/>
              </a:rPr>
              <a:t>遊びませんか？</a:t>
            </a:r>
            <a:endParaRPr kumimoji="0" lang="en-US" altLang="ja-JP" sz="1050" b="0" i="0" u="none" strike="noStrike" kern="1200" cap="none" spc="51" normalizeH="0" baseline="0" noProof="0" dirty="0">
              <a:ln>
                <a:noFill/>
              </a:ln>
              <a:solidFill>
                <a:srgbClr val="6D6C36"/>
              </a:solidFill>
              <a:effectLst/>
              <a:uLnTx/>
              <a:uFillTx/>
              <a:latin typeface="Calibri"/>
              <a:ea typeface="Zen Maru Gothic Bold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7C1C3A1F13C6C1429F1414868A8BC22F" ma:contentTypeVersion="18" ma:contentTypeDescription="新しいドキュメントを作成します。" ma:contentTypeScope="" ma:versionID="2644daeb40a728149a31f5a0ece9b7c3">
  <xsd:schema xmlns:xsd="http://www.w3.org/2001/XMLSchema" xmlns:xs="http://www.w3.org/2001/XMLSchema" xmlns:p="http://schemas.microsoft.com/office/2006/metadata/properties" xmlns:ns2="d7737a5d-9861-44d0-a7d3-d1f49e1b629b" xmlns:ns3="b6e11dde-1002-4709-afc2-f69c44175ebe" targetNamespace="http://schemas.microsoft.com/office/2006/metadata/properties" ma:root="true" ma:fieldsID="e81b38d4eae0f2c8cc045448bf814cb8" ns2:_="" ns3:_="">
    <xsd:import namespace="d7737a5d-9861-44d0-a7d3-d1f49e1b629b"/>
    <xsd:import namespace="b6e11dde-1002-4709-afc2-f69c44175e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737a5d-9861-44d0-a7d3-d1f49e1b62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007de796-b30b-44d5-8819-c35727e702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e11dde-1002-4709-afc2-f69c44175eb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0B2D696-AFDF-4D0F-BECF-52C915E6F98A}" ma:internalName="TaxCatchAll" ma:showField="CatchAllData" ma:web="{55067575-7174-47d0-a586-09dc2039b3aa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24D63B-5B25-45DE-ACCF-79EB044B09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2F102A-1186-4941-8FC2-AF2292C1FDF8}">
  <ds:schemaRefs>
    <ds:schemaRef ds:uri="b6e11dde-1002-4709-afc2-f69c44175ebe"/>
    <ds:schemaRef ds:uri="d7737a5d-9861-44d0-a7d3-d1f49e1b629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153</Words>
  <Application>Microsoft Office PowerPoint</Application>
  <PresentationFormat>ユーザー設定</PresentationFormat>
  <Paragraphs>32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1" baseType="lpstr">
      <vt:lpstr>Noto Sans JP Heavy</vt:lpstr>
      <vt:lpstr>メイリオ</vt:lpstr>
      <vt:lpstr>うずらフォント</vt:lpstr>
      <vt:lpstr>Arial</vt:lpstr>
      <vt:lpstr>Zen Maru Gothic</vt:lpstr>
      <vt:lpstr>Zen Maru Gothic Heavy</vt:lpstr>
      <vt:lpstr>Zen Maru Gothic Bold</vt:lpstr>
      <vt:lpstr>MotoyaMaAporo</vt:lpstr>
      <vt:lpstr>Calibri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5月_子育てひろば</dc:title>
  <dc:creator>石黒 彩音</dc:creator>
  <cp:lastModifiedBy>ＮＫ穂高保育園</cp:lastModifiedBy>
  <cp:revision>2</cp:revision>
  <cp:lastPrinted>2024-04-30T09:10:52Z</cp:lastPrinted>
  <dcterms:created xsi:type="dcterms:W3CDTF">2006-08-16T00:00:00Z</dcterms:created>
  <dcterms:modified xsi:type="dcterms:W3CDTF">2024-04-30T09:12:04Z</dcterms:modified>
  <dc:identifier>DAF4_EMKaP8</dc:identifier>
</cp:coreProperties>
</file>