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8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3C48F-0E21-4009-9B60-2908754FBBE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C5E34-FE84-48E9-BD06-5FBA7CE450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9429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3C48F-0E21-4009-9B60-2908754FBBE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C5E34-FE84-48E9-BD06-5FBA7CE450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5254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3C48F-0E21-4009-9B60-2908754FBBE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C5E34-FE84-48E9-BD06-5FBA7CE450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6566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3C48F-0E21-4009-9B60-2908754FBBE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C5E34-FE84-48E9-BD06-5FBA7CE450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467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3C48F-0E21-4009-9B60-2908754FBBE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C5E34-FE84-48E9-BD06-5FBA7CE450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4925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3C48F-0E21-4009-9B60-2908754FBBE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C5E34-FE84-48E9-BD06-5FBA7CE450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6624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3C48F-0E21-4009-9B60-2908754FBBE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C5E34-FE84-48E9-BD06-5FBA7CE450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3218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3C48F-0E21-4009-9B60-2908754FBBE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C5E34-FE84-48E9-BD06-5FBA7CE450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3777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3C48F-0E21-4009-9B60-2908754FBBE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C5E34-FE84-48E9-BD06-5FBA7CE450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3820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3C48F-0E21-4009-9B60-2908754FBBE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C5E34-FE84-48E9-BD06-5FBA7CE450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3699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3C48F-0E21-4009-9B60-2908754FBBE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C5E34-FE84-48E9-BD06-5FBA7CE450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8431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8E3C48F-0E21-4009-9B60-2908754FBBE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4BC5E34-FE84-48E9-BD06-5FBA7CE450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1212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2E214B1D-48C9-87E4-72E1-4ECF6E8B5B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16" y="0"/>
            <a:ext cx="9116484" cy="6837363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4F9C7E70-3E8D-2C36-6993-8B03E5235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5554" y="710738"/>
            <a:ext cx="6165376" cy="733733"/>
          </a:xfrm>
        </p:spPr>
        <p:txBody>
          <a:bodyPr>
            <a:normAutofit/>
          </a:bodyPr>
          <a:lstStyle/>
          <a:p>
            <a:r>
              <a:rPr kumimoji="1"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子育てひろばのお知らせ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69AB9E5-58E8-A0C6-39F7-B7ECD5600DAC}"/>
              </a:ext>
            </a:extLst>
          </p:cNvPr>
          <p:cNvSpPr txBox="1"/>
          <p:nvPr/>
        </p:nvSpPr>
        <p:spPr>
          <a:xfrm>
            <a:off x="832513" y="1733266"/>
            <a:ext cx="794299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日（水）園庭開放　</a:t>
            </a:r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10:15-10:45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</a:p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</a:t>
            </a: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園児と一緒に園庭で遊びませんか？　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</a:p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</a:p>
          <a:p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24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日（木）英語　　　</a:t>
            </a:r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10:00-10:30</a:t>
            </a:r>
          </a:p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</a:t>
            </a:r>
            <a:r>
              <a:rPr kumimoji="1"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0.1</a:t>
            </a: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歳クラスと一緒に英語に触れてみませんか</a:t>
            </a:r>
            <a:r>
              <a:rPr kumimoji="1"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⁉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　　　　</a:t>
            </a: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各回　定員</a:t>
            </a:r>
            <a:r>
              <a:rPr kumimoji="1"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1ED4358-8066-8F40-9A87-18AE72D3007F}"/>
              </a:ext>
            </a:extLst>
          </p:cNvPr>
          <p:cNvSpPr txBox="1"/>
          <p:nvPr/>
        </p:nvSpPr>
        <p:spPr>
          <a:xfrm>
            <a:off x="1916855" y="3674894"/>
            <a:ext cx="4695267" cy="11233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※</a:t>
            </a:r>
            <a:r>
              <a:rPr kumimoji="1" lang="ja-JP" altLang="en-US" sz="14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申込は</a:t>
            </a:r>
            <a:r>
              <a:rPr kumimoji="1" lang="en-US" altLang="ja-JP" sz="14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4/1</a:t>
            </a:r>
            <a:r>
              <a:rPr kumimoji="1" lang="ja-JP" altLang="en-US" sz="14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～</a:t>
            </a:r>
            <a:r>
              <a:rPr kumimoji="1" lang="ja-JP" altLang="en-US" sz="1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ひろばの前日まで受け付けています</a:t>
            </a:r>
            <a:endParaRPr kumimoji="1" lang="en-US" altLang="ja-JP" sz="14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・内容は変更することがございます。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・保育相談や保育園の見学も行えます。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・上記以外でも随時見学を受付けております。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ja-JP" altLang="en-US" sz="14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テキスト ボックス 85">
            <a:extLst>
              <a:ext uri="{FF2B5EF4-FFF2-40B4-BE49-F238E27FC236}">
                <a16:creationId xmlns:a16="http://schemas.microsoft.com/office/drawing/2014/main" id="{43E1C7AF-6F50-C1BF-9C42-D6E101D02936}"/>
              </a:ext>
            </a:extLst>
          </p:cNvPr>
          <p:cNvSpPr txBox="1"/>
          <p:nvPr/>
        </p:nvSpPr>
        <p:spPr>
          <a:xfrm>
            <a:off x="2238124" y="4755694"/>
            <a:ext cx="4695267" cy="1583044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defRPr/>
            </a:pPr>
            <a:r>
              <a:rPr lang="en-US" altLang="ja-JP" sz="1600" b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600" b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お申込み・見学・お問合せ</a:t>
            </a:r>
            <a:r>
              <a:rPr lang="en-US" altLang="ja-JP" sz="1600" b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lang="en-US" altLang="ja-JP" sz="1600" b="1" dirty="0">
              <a:solidFill>
                <a:prstClr val="black">
                  <a:lumMod val="75000"/>
                  <a:lumOff val="25000"/>
                </a:prst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defRPr/>
            </a:pPr>
            <a:r>
              <a:rPr lang="ja-JP" altLang="en-US" sz="1800" b="1" dirty="0">
                <a:latin typeface="HG丸ｺﾞｼｯｸM-PRO"/>
                <a:ea typeface="HG丸ｺﾞｼｯｸM-PRO"/>
              </a:rPr>
              <a:t>ニチイキッズ都島南通り保育園</a:t>
            </a:r>
            <a:endParaRPr lang="ja-JP" altLang="en-US" sz="1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defRPr/>
            </a:pPr>
            <a:r>
              <a:rPr lang="ja-JP" altLang="en-US" sz="1800" b="1" dirty="0">
                <a:latin typeface="HG丸ｺﾞｼｯｸM-PRO"/>
                <a:ea typeface="HG丸ｺﾞｼｯｸM-PRO"/>
              </a:rPr>
              <a:t>大阪市都島区都島南通</a:t>
            </a:r>
            <a:r>
              <a:rPr lang="en-US" altLang="ja-JP" sz="1800" b="1" dirty="0">
                <a:latin typeface="HG丸ｺﾞｼｯｸM-PRO"/>
                <a:ea typeface="HG丸ｺﾞｼｯｸM-PRO"/>
              </a:rPr>
              <a:t>1</a:t>
            </a:r>
            <a:r>
              <a:rPr lang="ja-JP" altLang="en-US" sz="1800" b="1" dirty="0">
                <a:latin typeface="HG丸ｺﾞｼｯｸM-PRO"/>
                <a:ea typeface="HG丸ｺﾞｼｯｸM-PRO"/>
              </a:rPr>
              <a:t>丁目</a:t>
            </a:r>
            <a:r>
              <a:rPr lang="en-US" altLang="ja-JP" sz="1800" b="1" dirty="0">
                <a:latin typeface="HG丸ｺﾞｼｯｸM-PRO"/>
                <a:ea typeface="HG丸ｺﾞｼｯｸM-PRO"/>
              </a:rPr>
              <a:t>22-11</a:t>
            </a:r>
            <a:endParaRPr lang="ja-JP" altLang="en-US" sz="1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defRPr/>
            </a:pPr>
            <a:endParaRPr lang="en-US" altLang="ja-JP" sz="500" b="1" dirty="0">
              <a:solidFill>
                <a:srgbClr val="40404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 defTabSz="457200">
              <a:defRPr/>
            </a:pPr>
            <a:r>
              <a:rPr lang="ja-JP" altLang="en-US" sz="1800" b="1" dirty="0">
                <a:latin typeface="HG丸ｺﾞｼｯｸM-PRO"/>
                <a:ea typeface="HG丸ｺﾞｼｯｸM-PRO"/>
              </a:rPr>
              <a:t>☎</a:t>
            </a:r>
            <a:r>
              <a:rPr lang="en-US" altLang="ja-JP" sz="1800" b="1" dirty="0">
                <a:latin typeface="HG丸ｺﾞｼｯｸM-PRO"/>
                <a:ea typeface="HG丸ｺﾞｼｯｸM-PRO"/>
              </a:rPr>
              <a:t>06-6923-8722</a:t>
            </a:r>
            <a:endParaRPr lang="en-US" sz="1800" dirty="0">
              <a:latin typeface="HG丸ｺﾞｼｯｸM-PRO"/>
              <a:ea typeface="HG丸ｺﾞｼｯｸM-PRO"/>
            </a:endParaRPr>
          </a:p>
          <a:p>
            <a:pPr algn="ctr">
              <a:defRPr/>
            </a:pPr>
            <a:r>
              <a:rPr lang="ja-JP" altLang="en-US" sz="1400" b="1" dirty="0">
                <a:latin typeface="HG丸ｺﾞｼｯｸM-PRO"/>
                <a:ea typeface="HG丸ｺﾞｼｯｸM-PRO"/>
              </a:rPr>
              <a:t>（月</a:t>
            </a:r>
            <a:r>
              <a:rPr lang="en-US" altLang="ja-JP" sz="1400" b="1" dirty="0">
                <a:latin typeface="HG丸ｺﾞｼｯｸM-PRO"/>
                <a:ea typeface="HG丸ｺﾞｼｯｸM-PRO"/>
              </a:rPr>
              <a:t>-</a:t>
            </a:r>
            <a:r>
              <a:rPr lang="ja-JP" altLang="en-US" sz="1400" b="1" dirty="0">
                <a:latin typeface="HG丸ｺﾞｼｯｸM-PRO"/>
                <a:ea typeface="HG丸ｺﾞｼｯｸM-PRO"/>
              </a:rPr>
              <a:t>金 </a:t>
            </a:r>
            <a:r>
              <a:rPr lang="en-US" altLang="ja-JP" sz="1400" b="1" dirty="0">
                <a:latin typeface="HG丸ｺﾞｼｯｸM-PRO"/>
                <a:ea typeface="HG丸ｺﾞｼｯｸM-PRO"/>
              </a:rPr>
              <a:t>9:00</a:t>
            </a:r>
            <a:r>
              <a:rPr lang="ja-JP" altLang="en-US" sz="1400" b="1" dirty="0">
                <a:latin typeface="HG丸ｺﾞｼｯｸM-PRO"/>
                <a:ea typeface="HG丸ｺﾞｼｯｸM-PRO"/>
              </a:rPr>
              <a:t> </a:t>
            </a:r>
            <a:r>
              <a:rPr lang="en-US" altLang="ja-JP" sz="1400" b="1" dirty="0">
                <a:latin typeface="HG丸ｺﾞｼｯｸM-PRO"/>
                <a:ea typeface="HG丸ｺﾞｼｯｸM-PRO"/>
              </a:rPr>
              <a:t>–</a:t>
            </a:r>
            <a:r>
              <a:rPr lang="ja-JP" altLang="en-US" sz="1400" b="1" dirty="0">
                <a:latin typeface="HG丸ｺﾞｼｯｸM-PRO"/>
                <a:ea typeface="HG丸ｺﾞｼｯｸM-PRO"/>
              </a:rPr>
              <a:t> </a:t>
            </a:r>
            <a:r>
              <a:rPr lang="en-US" altLang="ja-JP" sz="1400" b="1" dirty="0">
                <a:latin typeface="HG丸ｺﾞｼｯｸM-PRO"/>
                <a:ea typeface="HG丸ｺﾞｼｯｸM-PRO"/>
              </a:rPr>
              <a:t>18:00</a:t>
            </a:r>
            <a:r>
              <a:rPr lang="ja-JP" altLang="en-US" sz="1400" b="1" dirty="0">
                <a:latin typeface="HG丸ｺﾞｼｯｸM-PRO"/>
                <a:ea typeface="HG丸ｺﾞｼｯｸM-PRO"/>
              </a:rPr>
              <a:t> </a:t>
            </a:r>
            <a:r>
              <a:rPr lang="en-US" altLang="ja-JP" sz="1400" b="1" dirty="0">
                <a:latin typeface="HG丸ｺﾞｼｯｸM-PRO"/>
                <a:ea typeface="HG丸ｺﾞｼｯｸM-PRO"/>
              </a:rPr>
              <a:t>)</a:t>
            </a:r>
            <a:r>
              <a:rPr lang="ja-JP" altLang="en-US" sz="1400" b="1" dirty="0">
                <a:latin typeface="HG丸ｺﾞｼｯｸM-PRO"/>
                <a:ea typeface="HG丸ｺﾞｼｯｸM-PRO"/>
              </a:rPr>
              <a:t>　担当：</a:t>
            </a:r>
            <a:r>
              <a:rPr kumimoji="0" lang="ja-JP" altLang="en-US" sz="1400" b="1" dirty="0">
                <a:latin typeface="HG丸ｺﾞｼｯｸM-PRO"/>
                <a:ea typeface="HG丸ｺﾞｼｯｸM-PRO"/>
              </a:rPr>
              <a:t>たけだ　</a:t>
            </a:r>
            <a:endParaRPr lang="ja-JP" altLang="en-US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defRPr/>
            </a:pPr>
            <a:r>
              <a:rPr lang="ja-JP" altLang="en-US" sz="1400" b="1" dirty="0">
                <a:solidFill>
                  <a:srgbClr val="002060"/>
                </a:solidFill>
                <a:latin typeface="HG丸ｺﾞｼｯｸM-PRO"/>
                <a:ea typeface="HG丸ｺﾞｼｯｸM-PRO"/>
              </a:rPr>
              <a:t>随時、保育園の見学可能です！</a:t>
            </a:r>
            <a:endParaRPr lang="ja-JP" altLang="en-US" sz="1400" b="1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 defTabSz="457200">
              <a:defRPr/>
            </a:pPr>
            <a:endParaRPr lang="en-US" altLang="ja-JP" sz="1000" b="1" dirty="0">
              <a:solidFill>
                <a:prstClr val="black">
                  <a:lumMod val="75000"/>
                  <a:lumOff val="25000"/>
                </a:prst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defRPr/>
            </a:pPr>
            <a:endParaRPr lang="en-US" altLang="ja-JP" sz="1200" b="1" dirty="0">
              <a:solidFill>
                <a:prstClr val="black">
                  <a:lumMod val="75000"/>
                  <a:lumOff val="25000"/>
                </a:prst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861E8944-FE7B-62D8-E5C8-F38D5AD927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096" y="4724211"/>
            <a:ext cx="779022" cy="779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178FB1D-40F5-4383-2773-23F536F78D93}"/>
              </a:ext>
            </a:extLst>
          </p:cNvPr>
          <p:cNvSpPr txBox="1"/>
          <p:nvPr/>
        </p:nvSpPr>
        <p:spPr>
          <a:xfrm>
            <a:off x="712116" y="4840862"/>
            <a:ext cx="2257751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3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←</a:t>
            </a:r>
            <a:r>
              <a:rPr kumimoji="1" lang="en-US" altLang="ja-JP" sz="13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HP</a:t>
            </a:r>
            <a:r>
              <a:rPr kumimoji="1" lang="ja-JP" altLang="en-US" sz="13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の</a:t>
            </a:r>
            <a:r>
              <a:rPr kumimoji="1" lang="en-US" altLang="ja-JP" sz="13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QR</a:t>
            </a:r>
            <a:r>
              <a:rPr kumimoji="1" lang="ja-JP" altLang="en-US" sz="13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コードです！</a:t>
            </a:r>
            <a:endParaRPr kumimoji="1" lang="en-US" altLang="ja-JP" sz="13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sz="13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詳しくは</a:t>
            </a:r>
            <a:r>
              <a:rPr kumimoji="1" lang="en-US" altLang="ja-JP" sz="13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HP</a:t>
            </a:r>
            <a:r>
              <a:rPr kumimoji="1" lang="ja-JP" altLang="en-US" sz="13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を</a:t>
            </a:r>
            <a:endParaRPr kumimoji="1" lang="en-US" altLang="ja-JP" sz="13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sz="13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ご覧ください。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883727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</TotalTime>
  <Words>145</Words>
  <Application>Microsoft Office PowerPoint</Application>
  <PresentationFormat>画面に合わせる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HGP創英角ﾎﾟｯﾌﾟ体</vt:lpstr>
      <vt:lpstr>HGS創英角ﾎﾟｯﾌﾟ体</vt:lpstr>
      <vt:lpstr>HG丸ｺﾞｼｯｸM-PRO</vt:lpstr>
      <vt:lpstr>Aptos</vt:lpstr>
      <vt:lpstr>Aptos Display</vt:lpstr>
      <vt:lpstr>Arial</vt:lpstr>
      <vt:lpstr>Office テーマ</vt:lpstr>
      <vt:lpstr>子育てひろばのお知らせ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宮里 ゆりあ</dc:creator>
  <cp:lastModifiedBy>宮里 ゆりあ</cp:lastModifiedBy>
  <cp:revision>1</cp:revision>
  <dcterms:created xsi:type="dcterms:W3CDTF">2025-03-26T22:58:56Z</dcterms:created>
  <dcterms:modified xsi:type="dcterms:W3CDTF">2025-03-27T01:32:42Z</dcterms:modified>
</cp:coreProperties>
</file>