
<file path=[Content_Types].xml><?xml version="1.0" encoding="utf-8"?>
<Types xmlns="http://schemas.openxmlformats.org/package/2006/content-types">
  <Default Extension="crdownload" ContentType="image/pn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6"/>
  </p:notesMasterIdLst>
  <p:sldIdLst>
    <p:sldId id="337" r:id="rId5"/>
  </p:sldIdLst>
  <p:sldSz cx="10693400" cy="7561263"/>
  <p:notesSz cx="6807200" cy="9939338"/>
  <p:defaultTextStyle>
    <a:defPPr>
      <a:defRPr lang="ja-JP"/>
    </a:defPPr>
    <a:lvl1pPr algn="l" rtl="0" eaLnBrk="0" fontAlgn="base" hangingPunct="0">
      <a:spcBef>
        <a:spcPct val="0"/>
      </a:spcBef>
      <a:spcAft>
        <a:spcPct val="0"/>
      </a:spcAft>
      <a:defRPr kumimoji="1" kern="1200">
        <a:solidFill>
          <a:schemeClr val="tx1"/>
        </a:solidFill>
        <a:latin typeface="Calibri" pitchFamily="34" charset="0"/>
        <a:ea typeface="ＭＳ Ｐゴシック" pitchFamily="50" charset="-128"/>
        <a:cs typeface="+mn-cs"/>
      </a:defRPr>
    </a:lvl1pPr>
    <a:lvl2pPr marL="496888" indent="-39688" algn="l" rtl="0" eaLnBrk="0" fontAlgn="base" hangingPunct="0">
      <a:spcBef>
        <a:spcPct val="0"/>
      </a:spcBef>
      <a:spcAft>
        <a:spcPct val="0"/>
      </a:spcAft>
      <a:defRPr kumimoji="1" kern="1200">
        <a:solidFill>
          <a:schemeClr val="tx1"/>
        </a:solidFill>
        <a:latin typeface="Calibri" pitchFamily="34" charset="0"/>
        <a:ea typeface="ＭＳ Ｐゴシック" pitchFamily="50" charset="-128"/>
        <a:cs typeface="+mn-cs"/>
      </a:defRPr>
    </a:lvl2pPr>
    <a:lvl3pPr marL="995363" indent="-80963" algn="l" rtl="0" eaLnBrk="0" fontAlgn="base" hangingPunct="0">
      <a:spcBef>
        <a:spcPct val="0"/>
      </a:spcBef>
      <a:spcAft>
        <a:spcPct val="0"/>
      </a:spcAft>
      <a:defRPr kumimoji="1" kern="1200">
        <a:solidFill>
          <a:schemeClr val="tx1"/>
        </a:solidFill>
        <a:latin typeface="Calibri" pitchFamily="34" charset="0"/>
        <a:ea typeface="ＭＳ Ｐゴシック" pitchFamily="50" charset="-128"/>
        <a:cs typeface="+mn-cs"/>
      </a:defRPr>
    </a:lvl3pPr>
    <a:lvl4pPr marL="1492250" indent="-120650" algn="l" rtl="0" eaLnBrk="0" fontAlgn="base" hangingPunct="0">
      <a:spcBef>
        <a:spcPct val="0"/>
      </a:spcBef>
      <a:spcAft>
        <a:spcPct val="0"/>
      </a:spcAft>
      <a:defRPr kumimoji="1" kern="1200">
        <a:solidFill>
          <a:schemeClr val="tx1"/>
        </a:solidFill>
        <a:latin typeface="Calibri" pitchFamily="34" charset="0"/>
        <a:ea typeface="ＭＳ Ｐゴシック" pitchFamily="50" charset="-128"/>
        <a:cs typeface="+mn-cs"/>
      </a:defRPr>
    </a:lvl4pPr>
    <a:lvl5pPr marL="1990725" indent="-161925" algn="l" rtl="0" eaLnBrk="0" fontAlgn="base" hangingPunct="0">
      <a:spcBef>
        <a:spcPct val="0"/>
      </a:spcBef>
      <a:spcAft>
        <a:spcPct val="0"/>
      </a:spcAft>
      <a:defRPr kumimoji="1" kern="1200">
        <a:solidFill>
          <a:schemeClr val="tx1"/>
        </a:solidFill>
        <a:latin typeface="Calibri"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Calibri"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Calibri"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Calibri"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Calibri" pitchFamily="34" charset="0"/>
        <a:ea typeface="ＭＳ Ｐゴシック" pitchFamily="50" charset="-128"/>
        <a:cs typeface="+mn-cs"/>
      </a:defRPr>
    </a:lvl9pPr>
  </p:defaultTextStyle>
  <p:extLst>
    <p:ext uri="{EFAFB233-063F-42B5-8137-9DF3F51BA10A}">
      <p15:sldGuideLst xmlns:p15="http://schemas.microsoft.com/office/powerpoint/2012/main">
        <p15:guide id="1" orient="horz" pos="2382">
          <p15:clr>
            <a:srgbClr val="A4A3A4"/>
          </p15:clr>
        </p15:guide>
        <p15:guide id="2" pos="336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FFFFFF"/>
    <a:srgbClr val="000000"/>
    <a:srgbClr val="0099FF"/>
    <a:srgbClr val="FF99FF"/>
    <a:srgbClr val="FFCCFF"/>
    <a:srgbClr val="FF33CC"/>
    <a:srgbClr val="66CCFF"/>
    <a:srgbClr val="9966FF"/>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DFFFC4-CBCE-D449-C118-42FC2B081269}" v="3" dt="2022-08-15T02:56:28.946"/>
    <p1510:client id="{693DB56B-AD2F-575F-FF35-0E2D97AA48A0}" v="88" dt="2022-08-06T03:37:35.311"/>
    <p1510:client id="{D82613E2-369F-552E-16AE-03CAE71F94B4}" v="220" dt="2022-08-06T02:46:19.678"/>
    <p1510:client id="{E2C02D6B-27AE-9651-AC42-C0F789A7E4C5}" v="90" dt="2022-08-06T03:38:28.666"/>
    <p1510:client id="{F33FEF3E-2ABC-DD19-D7C5-0BE9D85163EC}" v="24" dt="2022-08-06T03:22:21.34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8D230F3-CF80-4859-8CE7-A43EE81993B5}" styleName="淡色スタイル 1 - アクセント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D27102A9-8310-4765-A935-A1911B00CA55}" styleName="淡色スタイル 1 - アクセント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D083AE6-46FA-4A59-8FB0-9F97EB10719F}" styleName="淡色スタイル 3 - アクセント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DA37D80-6434-44D0-A028-1B22A696006F}" styleName="淡色スタイル 3 - アクセント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1218" y="102"/>
      </p:cViewPr>
      <p:guideLst>
        <p:guide orient="horz" pos="2382"/>
        <p:guide pos="336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ー 2"/>
          <p:cNvSpPr>
            <a:spLocks noGrp="1"/>
          </p:cNvSpPr>
          <p:nvPr>
            <p:ph type="dt" idx="1"/>
          </p:nvPr>
        </p:nvSpPr>
        <p:spPr>
          <a:xfrm>
            <a:off x="3856038" y="0"/>
            <a:ext cx="2949575"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defRPr>
            </a:lvl1pPr>
          </a:lstStyle>
          <a:p>
            <a:pPr>
              <a:defRPr/>
            </a:pPr>
            <a:fld id="{88E25F8E-CBFD-4912-9EC5-8C5A0A370D78}" type="datetimeFigureOut">
              <a:rPr lang="ja-JP" altLang="en-US"/>
              <a:pPr>
                <a:defRPr/>
              </a:pPr>
              <a:t>2026/7/9</a:t>
            </a:fld>
            <a:endParaRPr lang="ja-JP" altLang="en-US"/>
          </a:p>
        </p:txBody>
      </p:sp>
      <p:sp>
        <p:nvSpPr>
          <p:cNvPr id="4" name="スライド イメージ プレースホルダー 3"/>
          <p:cNvSpPr>
            <a:spLocks noGrp="1" noRot="1" noChangeAspect="1"/>
          </p:cNvSpPr>
          <p:nvPr>
            <p:ph type="sldImg" idx="2"/>
          </p:nvPr>
        </p:nvSpPr>
        <p:spPr>
          <a:xfrm>
            <a:off x="769938" y="746125"/>
            <a:ext cx="5267325" cy="3725863"/>
          </a:xfrm>
          <a:prstGeom prst="rect">
            <a:avLst/>
          </a:prstGeom>
          <a:noFill/>
          <a:ln w="12700">
            <a:solidFill>
              <a:prstClr val="black"/>
            </a:solidFill>
          </a:ln>
        </p:spPr>
        <p:txBody>
          <a:bodyPr vert="horz" lIns="91440" tIns="45720" rIns="91440" bIns="45720" rtlCol="0" anchor="ctr"/>
          <a:lstStyle/>
          <a:p>
            <a:pPr lvl="0"/>
            <a:endParaRPr lang="ja-JP" altLang="en-US" noProof="0"/>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40" tIns="45720" rIns="91440" bIns="45720"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p:cNvSpPr>
            <a:spLocks noGrp="1"/>
          </p:cNvSpPr>
          <p:nvPr>
            <p:ph type="ftr" sz="quarter" idx="4"/>
          </p:nvPr>
        </p:nvSpPr>
        <p:spPr>
          <a:xfrm>
            <a:off x="0" y="9440863"/>
            <a:ext cx="2949575"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ー 6"/>
          <p:cNvSpPr>
            <a:spLocks noGrp="1"/>
          </p:cNvSpPr>
          <p:nvPr>
            <p:ph type="sldNum" sz="quarter" idx="5"/>
          </p:nvPr>
        </p:nvSpPr>
        <p:spPr>
          <a:xfrm>
            <a:off x="3856038" y="9440863"/>
            <a:ext cx="294957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ea typeface="ＭＳ Ｐゴシック" pitchFamily="50" charset="-128"/>
              </a:defRPr>
            </a:lvl1pPr>
          </a:lstStyle>
          <a:p>
            <a:pPr>
              <a:defRPr/>
            </a:pPr>
            <a:fld id="{5A856B9A-213E-4D7A-B8BA-27EA5DC4299E}" type="slidenum">
              <a:rPr lang="ja-JP" altLang="en-US"/>
              <a:pPr>
                <a:defRPr/>
              </a:pPr>
              <a:t>‹#›</a:t>
            </a:fld>
            <a:endParaRPr lang="en-US" altLang="ja-JP"/>
          </a:p>
        </p:txBody>
      </p:sp>
    </p:spTree>
    <p:extLst>
      <p:ext uri="{BB962C8B-B14F-4D97-AF65-F5344CB8AC3E}">
        <p14:creationId xmlns:p14="http://schemas.microsoft.com/office/powerpoint/2010/main" val="39398410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300" kern="1200">
        <a:solidFill>
          <a:schemeClr val="tx1"/>
        </a:solidFill>
        <a:latin typeface="+mn-lt"/>
        <a:ea typeface="+mn-ea"/>
        <a:cs typeface="+mn-cs"/>
      </a:defRPr>
    </a:lvl1pPr>
    <a:lvl2pPr marL="496888" algn="l" rtl="0" eaLnBrk="0" fontAlgn="base" hangingPunct="0">
      <a:spcBef>
        <a:spcPct val="30000"/>
      </a:spcBef>
      <a:spcAft>
        <a:spcPct val="0"/>
      </a:spcAft>
      <a:defRPr kumimoji="1" sz="1300" kern="1200">
        <a:solidFill>
          <a:schemeClr val="tx1"/>
        </a:solidFill>
        <a:latin typeface="+mn-lt"/>
        <a:ea typeface="+mn-ea"/>
        <a:cs typeface="+mn-cs"/>
      </a:defRPr>
    </a:lvl2pPr>
    <a:lvl3pPr marL="995363" algn="l" rtl="0" eaLnBrk="0" fontAlgn="base" hangingPunct="0">
      <a:spcBef>
        <a:spcPct val="30000"/>
      </a:spcBef>
      <a:spcAft>
        <a:spcPct val="0"/>
      </a:spcAft>
      <a:defRPr kumimoji="1" sz="1300" kern="1200">
        <a:solidFill>
          <a:schemeClr val="tx1"/>
        </a:solidFill>
        <a:latin typeface="+mn-lt"/>
        <a:ea typeface="+mn-ea"/>
        <a:cs typeface="+mn-cs"/>
      </a:defRPr>
    </a:lvl3pPr>
    <a:lvl4pPr marL="1492250" algn="l" rtl="0" eaLnBrk="0" fontAlgn="base" hangingPunct="0">
      <a:spcBef>
        <a:spcPct val="30000"/>
      </a:spcBef>
      <a:spcAft>
        <a:spcPct val="0"/>
      </a:spcAft>
      <a:defRPr kumimoji="1" sz="1300" kern="1200">
        <a:solidFill>
          <a:schemeClr val="tx1"/>
        </a:solidFill>
        <a:latin typeface="+mn-lt"/>
        <a:ea typeface="+mn-ea"/>
        <a:cs typeface="+mn-cs"/>
      </a:defRPr>
    </a:lvl4pPr>
    <a:lvl5pPr marL="1990725" algn="l" rtl="0" eaLnBrk="0" fontAlgn="base" hangingPunct="0">
      <a:spcBef>
        <a:spcPct val="30000"/>
      </a:spcBef>
      <a:spcAft>
        <a:spcPct val="0"/>
      </a:spcAft>
      <a:defRPr kumimoji="1" sz="1300" kern="1200">
        <a:solidFill>
          <a:schemeClr val="tx1"/>
        </a:solidFill>
        <a:latin typeface="+mn-lt"/>
        <a:ea typeface="+mn-ea"/>
        <a:cs typeface="+mn-cs"/>
      </a:defRPr>
    </a:lvl5pPr>
    <a:lvl6pPr marL="2489225" algn="l" defTabSz="995690" rtl="0" eaLnBrk="1" latinLnBrk="0" hangingPunct="1">
      <a:defRPr kumimoji="1" sz="1300" kern="1200">
        <a:solidFill>
          <a:schemeClr val="tx1"/>
        </a:solidFill>
        <a:latin typeface="+mn-lt"/>
        <a:ea typeface="+mn-ea"/>
        <a:cs typeface="+mn-cs"/>
      </a:defRPr>
    </a:lvl6pPr>
    <a:lvl7pPr marL="2987070" algn="l" defTabSz="995690" rtl="0" eaLnBrk="1" latinLnBrk="0" hangingPunct="1">
      <a:defRPr kumimoji="1" sz="1300" kern="1200">
        <a:solidFill>
          <a:schemeClr val="tx1"/>
        </a:solidFill>
        <a:latin typeface="+mn-lt"/>
        <a:ea typeface="+mn-ea"/>
        <a:cs typeface="+mn-cs"/>
      </a:defRPr>
    </a:lvl7pPr>
    <a:lvl8pPr marL="3484916" algn="l" defTabSz="995690" rtl="0" eaLnBrk="1" latinLnBrk="0" hangingPunct="1">
      <a:defRPr kumimoji="1" sz="1300" kern="1200">
        <a:solidFill>
          <a:schemeClr val="tx1"/>
        </a:solidFill>
        <a:latin typeface="+mn-lt"/>
        <a:ea typeface="+mn-ea"/>
        <a:cs typeface="+mn-cs"/>
      </a:defRPr>
    </a:lvl8pPr>
    <a:lvl9pPr marL="3982761" algn="l" defTabSz="995690" rtl="0" eaLnBrk="1" latinLnBrk="0" hangingPunct="1">
      <a:defRPr kumimoji="1" sz="13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02005" y="2348894"/>
            <a:ext cx="9089391" cy="1620771"/>
          </a:xfrm>
        </p:spPr>
        <p:txBody>
          <a:bodyPr/>
          <a:lstStyle/>
          <a:p>
            <a:r>
              <a:rPr lang="ja-JP" altLang="en-US"/>
              <a:t>マスター タイトルの書式設定</a:t>
            </a:r>
          </a:p>
        </p:txBody>
      </p:sp>
      <p:sp>
        <p:nvSpPr>
          <p:cNvPr id="3" name="サブタイトル 2"/>
          <p:cNvSpPr>
            <a:spLocks noGrp="1"/>
          </p:cNvSpPr>
          <p:nvPr>
            <p:ph type="subTitle" idx="1"/>
          </p:nvPr>
        </p:nvSpPr>
        <p:spPr>
          <a:xfrm>
            <a:off x="1604011" y="4284717"/>
            <a:ext cx="7485380" cy="1932322"/>
          </a:xfrm>
        </p:spPr>
        <p:txBody>
          <a:bodyPr/>
          <a:lstStyle>
            <a:lvl1pPr marL="0" indent="0" algn="ctr">
              <a:buNone/>
              <a:defRPr>
                <a:solidFill>
                  <a:schemeClr val="tx1">
                    <a:tint val="75000"/>
                  </a:schemeClr>
                </a:solidFill>
              </a:defRPr>
            </a:lvl1pPr>
            <a:lvl2pPr marL="497845" indent="0" algn="ctr">
              <a:buNone/>
              <a:defRPr>
                <a:solidFill>
                  <a:schemeClr val="tx1">
                    <a:tint val="75000"/>
                  </a:schemeClr>
                </a:solidFill>
              </a:defRPr>
            </a:lvl2pPr>
            <a:lvl3pPr marL="995690" indent="0" algn="ctr">
              <a:buNone/>
              <a:defRPr>
                <a:solidFill>
                  <a:schemeClr val="tx1">
                    <a:tint val="75000"/>
                  </a:schemeClr>
                </a:solidFill>
              </a:defRPr>
            </a:lvl3pPr>
            <a:lvl4pPr marL="1493535" indent="0" algn="ctr">
              <a:buNone/>
              <a:defRPr>
                <a:solidFill>
                  <a:schemeClr val="tx1">
                    <a:tint val="75000"/>
                  </a:schemeClr>
                </a:solidFill>
              </a:defRPr>
            </a:lvl4pPr>
            <a:lvl5pPr marL="1991380" indent="0" algn="ctr">
              <a:buNone/>
              <a:defRPr>
                <a:solidFill>
                  <a:schemeClr val="tx1">
                    <a:tint val="75000"/>
                  </a:schemeClr>
                </a:solidFill>
              </a:defRPr>
            </a:lvl5pPr>
            <a:lvl6pPr marL="2489225" indent="0" algn="ctr">
              <a:buNone/>
              <a:defRPr>
                <a:solidFill>
                  <a:schemeClr val="tx1">
                    <a:tint val="75000"/>
                  </a:schemeClr>
                </a:solidFill>
              </a:defRPr>
            </a:lvl6pPr>
            <a:lvl7pPr marL="2987070" indent="0" algn="ctr">
              <a:buNone/>
              <a:defRPr>
                <a:solidFill>
                  <a:schemeClr val="tx1">
                    <a:tint val="75000"/>
                  </a:schemeClr>
                </a:solidFill>
              </a:defRPr>
            </a:lvl7pPr>
            <a:lvl8pPr marL="3484916" indent="0" algn="ctr">
              <a:buNone/>
              <a:defRPr>
                <a:solidFill>
                  <a:schemeClr val="tx1">
                    <a:tint val="75000"/>
                  </a:schemeClr>
                </a:solidFill>
              </a:defRPr>
            </a:lvl8pPr>
            <a:lvl9pPr marL="3982761" indent="0" algn="ctr">
              <a:buNone/>
              <a:defRPr>
                <a:solidFill>
                  <a:schemeClr val="tx1">
                    <a:tint val="75000"/>
                  </a:schemeClr>
                </a:solidFill>
              </a:defRPr>
            </a:lvl9pPr>
          </a:lstStyle>
          <a:p>
            <a:r>
              <a:rPr lang="ja-JP" altLang="en-US"/>
              <a:t>マスター サブタイトルの書式設定</a:t>
            </a:r>
          </a:p>
        </p:txBody>
      </p:sp>
      <p:sp>
        <p:nvSpPr>
          <p:cNvPr id="4" name="日付プレースホルダー 3"/>
          <p:cNvSpPr>
            <a:spLocks noGrp="1"/>
          </p:cNvSpPr>
          <p:nvPr>
            <p:ph type="dt" sz="half" idx="10"/>
          </p:nvPr>
        </p:nvSpPr>
        <p:spPr/>
        <p:txBody>
          <a:bodyPr/>
          <a:lstStyle>
            <a:lvl1pPr>
              <a:defRPr/>
            </a:lvl1pPr>
          </a:lstStyle>
          <a:p>
            <a:pPr>
              <a:defRPr/>
            </a:pPr>
            <a:fld id="{AE4D4A70-D62D-4A9A-9B61-E77EDD3DA1F2}" type="datetime1">
              <a:rPr lang="ja-JP" altLang="en-US"/>
              <a:pPr>
                <a:defRPr/>
              </a:pPr>
              <a:t>2026/7/9</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a:lvl1pPr>
          </a:lstStyle>
          <a:p>
            <a:pPr>
              <a:defRPr/>
            </a:pPr>
            <a:fld id="{4BABE0D2-A934-44EF-A839-AB9F4CD4B401}" type="slidenum">
              <a:rPr lang="ja-JP" altLang="en-US"/>
              <a:pPr>
                <a:defRPr/>
              </a:pPr>
              <a:t>‹#›</a:t>
            </a:fld>
            <a:endParaRPr lang="en-US" altLang="ja-JP"/>
          </a:p>
        </p:txBody>
      </p:sp>
    </p:spTree>
    <p:extLst>
      <p:ext uri="{BB962C8B-B14F-4D97-AF65-F5344CB8AC3E}">
        <p14:creationId xmlns:p14="http://schemas.microsoft.com/office/powerpoint/2010/main" val="1471453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pPr>
              <a:defRPr/>
            </a:pPr>
            <a:fld id="{079D8CD7-E64A-4E11-A84F-092117BE4B7F}" type="datetime1">
              <a:rPr lang="ja-JP" altLang="en-US"/>
              <a:pPr>
                <a:defRPr/>
              </a:pPr>
              <a:t>2026/7/9</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a:lvl1pPr>
          </a:lstStyle>
          <a:p>
            <a:pPr>
              <a:defRPr/>
            </a:pPr>
            <a:fld id="{80B447CF-A65B-4E9B-A8B7-7C173AB964F2}" type="slidenum">
              <a:rPr lang="ja-JP" altLang="en-US"/>
              <a:pPr>
                <a:defRPr/>
              </a:pPr>
              <a:t>‹#›</a:t>
            </a:fld>
            <a:endParaRPr lang="en-US" altLang="ja-JP"/>
          </a:p>
        </p:txBody>
      </p:sp>
    </p:spTree>
    <p:extLst>
      <p:ext uri="{BB962C8B-B14F-4D97-AF65-F5344CB8AC3E}">
        <p14:creationId xmlns:p14="http://schemas.microsoft.com/office/powerpoint/2010/main" val="1026202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814535" y="437574"/>
            <a:ext cx="1804512" cy="9318557"/>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401007" y="437574"/>
            <a:ext cx="5235311" cy="931855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pPr>
              <a:defRPr/>
            </a:pPr>
            <a:fld id="{86148634-D1CF-4D5D-8C9A-08A23E085AEF}" type="datetime1">
              <a:rPr lang="ja-JP" altLang="en-US"/>
              <a:pPr>
                <a:defRPr/>
              </a:pPr>
              <a:t>2026/7/9</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a:lvl1pPr>
          </a:lstStyle>
          <a:p>
            <a:pPr>
              <a:defRPr/>
            </a:pPr>
            <a:fld id="{D958A978-DF05-487B-84E0-DE71BFD380A7}" type="slidenum">
              <a:rPr lang="ja-JP" altLang="en-US"/>
              <a:pPr>
                <a:defRPr/>
              </a:pPr>
              <a:t>‹#›</a:t>
            </a:fld>
            <a:endParaRPr lang="en-US" altLang="ja-JP"/>
          </a:p>
        </p:txBody>
      </p:sp>
    </p:spTree>
    <p:extLst>
      <p:ext uri="{BB962C8B-B14F-4D97-AF65-F5344CB8AC3E}">
        <p14:creationId xmlns:p14="http://schemas.microsoft.com/office/powerpoint/2010/main" val="2421085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pPr>
              <a:defRPr/>
            </a:pPr>
            <a:fld id="{62FB913A-4286-49C4-9198-DA03F081A830}" type="datetime1">
              <a:rPr lang="ja-JP" altLang="en-US"/>
              <a:pPr>
                <a:defRPr/>
              </a:pPr>
              <a:t>2026/7/9</a:t>
            </a:fld>
            <a:endParaRPr lang="ja-JP" altLang="en-US"/>
          </a:p>
        </p:txBody>
      </p:sp>
      <p:sp>
        <p:nvSpPr>
          <p:cNvPr id="5" name="フッター プレースホルダー 4"/>
          <p:cNvSpPr>
            <a:spLocks noGrp="1"/>
          </p:cNvSpPr>
          <p:nvPr>
            <p:ph type="ftr" sz="quarter" idx="11"/>
          </p:nvPr>
        </p:nvSpPr>
        <p:spPr>
          <a:xfrm>
            <a:off x="6582626" y="6912452"/>
            <a:ext cx="3385607" cy="402983"/>
          </a:xfrm>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a:xfrm>
            <a:off x="3100481" y="7023579"/>
            <a:ext cx="2496548" cy="401860"/>
          </a:xfrm>
        </p:spPr>
        <p:txBody>
          <a:bodyPr/>
          <a:lstStyle>
            <a:lvl1pPr>
              <a:defRPr/>
            </a:lvl1pPr>
          </a:lstStyle>
          <a:p>
            <a:pPr>
              <a:defRPr/>
            </a:pPr>
            <a:fld id="{3E8915C1-93C4-4265-A75B-BC35E0DAEC58}" type="slidenum">
              <a:rPr lang="ja-JP" altLang="en-US"/>
              <a:pPr>
                <a:defRPr/>
              </a:pPr>
              <a:t>‹#›</a:t>
            </a:fld>
            <a:endParaRPr lang="en-US" altLang="ja-JP"/>
          </a:p>
        </p:txBody>
      </p:sp>
    </p:spTree>
    <p:extLst>
      <p:ext uri="{BB962C8B-B14F-4D97-AF65-F5344CB8AC3E}">
        <p14:creationId xmlns:p14="http://schemas.microsoft.com/office/powerpoint/2010/main" val="2488582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44705" y="4858812"/>
            <a:ext cx="9089391" cy="1501751"/>
          </a:xfrm>
        </p:spPr>
        <p:txBody>
          <a:bodyPr anchor="t"/>
          <a:lstStyle>
            <a:lvl1pPr algn="l">
              <a:defRPr sz="44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844705" y="3204788"/>
            <a:ext cx="9089391" cy="1654026"/>
          </a:xfrm>
        </p:spPr>
        <p:txBody>
          <a:bodyPr anchor="b"/>
          <a:lstStyle>
            <a:lvl1pPr marL="0" indent="0">
              <a:buNone/>
              <a:defRPr sz="2200">
                <a:solidFill>
                  <a:schemeClr val="tx1">
                    <a:tint val="75000"/>
                  </a:schemeClr>
                </a:solidFill>
              </a:defRPr>
            </a:lvl1pPr>
            <a:lvl2pPr marL="497845" indent="0">
              <a:buNone/>
              <a:defRPr sz="2000">
                <a:solidFill>
                  <a:schemeClr val="tx1">
                    <a:tint val="75000"/>
                  </a:schemeClr>
                </a:solidFill>
              </a:defRPr>
            </a:lvl2pPr>
            <a:lvl3pPr marL="995690" indent="0">
              <a:buNone/>
              <a:defRPr sz="1700">
                <a:solidFill>
                  <a:schemeClr val="tx1">
                    <a:tint val="75000"/>
                  </a:schemeClr>
                </a:solidFill>
              </a:defRPr>
            </a:lvl3pPr>
            <a:lvl4pPr marL="1493535" indent="0">
              <a:buNone/>
              <a:defRPr sz="1500">
                <a:solidFill>
                  <a:schemeClr val="tx1">
                    <a:tint val="75000"/>
                  </a:schemeClr>
                </a:solidFill>
              </a:defRPr>
            </a:lvl4pPr>
            <a:lvl5pPr marL="1991380" indent="0">
              <a:buNone/>
              <a:defRPr sz="1500">
                <a:solidFill>
                  <a:schemeClr val="tx1">
                    <a:tint val="75000"/>
                  </a:schemeClr>
                </a:solidFill>
              </a:defRPr>
            </a:lvl5pPr>
            <a:lvl6pPr marL="2489225" indent="0">
              <a:buNone/>
              <a:defRPr sz="1500">
                <a:solidFill>
                  <a:schemeClr val="tx1">
                    <a:tint val="75000"/>
                  </a:schemeClr>
                </a:solidFill>
              </a:defRPr>
            </a:lvl6pPr>
            <a:lvl7pPr marL="2987070" indent="0">
              <a:buNone/>
              <a:defRPr sz="1500">
                <a:solidFill>
                  <a:schemeClr val="tx1">
                    <a:tint val="75000"/>
                  </a:schemeClr>
                </a:solidFill>
              </a:defRPr>
            </a:lvl7pPr>
            <a:lvl8pPr marL="3484916" indent="0">
              <a:buNone/>
              <a:defRPr sz="1500">
                <a:solidFill>
                  <a:schemeClr val="tx1">
                    <a:tint val="75000"/>
                  </a:schemeClr>
                </a:solidFill>
              </a:defRPr>
            </a:lvl8pPr>
            <a:lvl9pPr marL="3982761" indent="0">
              <a:buNone/>
              <a:defRPr sz="1500">
                <a:solidFill>
                  <a:schemeClr val="tx1">
                    <a:tint val="75000"/>
                  </a:schemeClr>
                </a:solidFill>
              </a:defRPr>
            </a:lvl9pPr>
          </a:lstStyle>
          <a:p>
            <a:pPr lvl="0"/>
            <a:r>
              <a:rPr lang="ja-JP" altLang="en-US"/>
              <a:t>マスター テキストの書式設定</a:t>
            </a:r>
          </a:p>
        </p:txBody>
      </p:sp>
      <p:sp>
        <p:nvSpPr>
          <p:cNvPr id="4" name="日付プレースホルダー 3"/>
          <p:cNvSpPr>
            <a:spLocks noGrp="1"/>
          </p:cNvSpPr>
          <p:nvPr>
            <p:ph type="dt" sz="half" idx="10"/>
          </p:nvPr>
        </p:nvSpPr>
        <p:spPr/>
        <p:txBody>
          <a:bodyPr/>
          <a:lstStyle>
            <a:lvl1pPr>
              <a:defRPr/>
            </a:lvl1pPr>
          </a:lstStyle>
          <a:p>
            <a:pPr>
              <a:defRPr/>
            </a:pPr>
            <a:fld id="{098548A4-9071-462F-8C43-350A3BB5D086}" type="datetime1">
              <a:rPr lang="ja-JP" altLang="en-US"/>
              <a:pPr>
                <a:defRPr/>
              </a:pPr>
              <a:t>2026/7/9</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a:lvl1pPr>
          </a:lstStyle>
          <a:p>
            <a:pPr>
              <a:defRPr/>
            </a:pPr>
            <a:fld id="{43C34E02-D733-4E26-A4DF-FFCAC4C84661}" type="slidenum">
              <a:rPr lang="ja-JP" altLang="en-US"/>
              <a:pPr>
                <a:defRPr/>
              </a:pPr>
              <a:t>‹#›</a:t>
            </a:fld>
            <a:endParaRPr lang="en-US" altLang="ja-JP"/>
          </a:p>
        </p:txBody>
      </p:sp>
    </p:spTree>
    <p:extLst>
      <p:ext uri="{BB962C8B-B14F-4D97-AF65-F5344CB8AC3E}">
        <p14:creationId xmlns:p14="http://schemas.microsoft.com/office/powerpoint/2010/main" val="915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401005" y="2548428"/>
            <a:ext cx="3519911" cy="7207704"/>
          </a:xfrm>
        </p:spPr>
        <p:txBody>
          <a:bodyPr/>
          <a:lstStyle>
            <a:lvl1pPr>
              <a:defRPr sz="30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099138" y="2548428"/>
            <a:ext cx="3519911" cy="7207704"/>
          </a:xfrm>
        </p:spPr>
        <p:txBody>
          <a:bodyPr/>
          <a:lstStyle>
            <a:lvl1pPr>
              <a:defRPr sz="30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3"/>
          <p:cNvSpPr>
            <a:spLocks noGrp="1"/>
          </p:cNvSpPr>
          <p:nvPr>
            <p:ph type="dt" sz="half" idx="10"/>
          </p:nvPr>
        </p:nvSpPr>
        <p:spPr/>
        <p:txBody>
          <a:bodyPr/>
          <a:lstStyle>
            <a:lvl1pPr>
              <a:defRPr/>
            </a:lvl1pPr>
          </a:lstStyle>
          <a:p>
            <a:pPr>
              <a:defRPr/>
            </a:pPr>
            <a:fld id="{ACE545D6-3921-46D3-B263-89D19DE0DE47}" type="datetime1">
              <a:rPr lang="ja-JP" altLang="en-US"/>
              <a:pPr>
                <a:defRPr/>
              </a:pPr>
              <a:t>2026/7/9</a:t>
            </a:fld>
            <a:endParaRPr lang="ja-JP" altLang="en-US"/>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p:cNvSpPr>
            <a:spLocks noGrp="1"/>
          </p:cNvSpPr>
          <p:nvPr>
            <p:ph type="sldNum" sz="quarter" idx="12"/>
          </p:nvPr>
        </p:nvSpPr>
        <p:spPr/>
        <p:txBody>
          <a:bodyPr/>
          <a:lstStyle>
            <a:lvl1pPr>
              <a:defRPr/>
            </a:lvl1pPr>
          </a:lstStyle>
          <a:p>
            <a:pPr>
              <a:defRPr/>
            </a:pPr>
            <a:fld id="{A71B052E-069B-48F3-84D9-1EF774CD2442}" type="slidenum">
              <a:rPr lang="ja-JP" altLang="en-US"/>
              <a:pPr>
                <a:defRPr/>
              </a:pPr>
              <a:t>‹#›</a:t>
            </a:fld>
            <a:endParaRPr lang="en-US" altLang="ja-JP"/>
          </a:p>
        </p:txBody>
      </p:sp>
    </p:spTree>
    <p:extLst>
      <p:ext uri="{BB962C8B-B14F-4D97-AF65-F5344CB8AC3E}">
        <p14:creationId xmlns:p14="http://schemas.microsoft.com/office/powerpoint/2010/main" val="300276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534672" y="302802"/>
            <a:ext cx="9624060" cy="1260210"/>
          </a:xfr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534675" y="1692534"/>
            <a:ext cx="4724775" cy="705367"/>
          </a:xfrm>
        </p:spPr>
        <p:txBody>
          <a:bodyPr anchor="b"/>
          <a:lstStyle>
            <a:lvl1pPr marL="0" indent="0">
              <a:buNone/>
              <a:defRPr sz="2600" b="1"/>
            </a:lvl1pPr>
            <a:lvl2pPr marL="497845" indent="0">
              <a:buNone/>
              <a:defRPr sz="2200" b="1"/>
            </a:lvl2pPr>
            <a:lvl3pPr marL="995690" indent="0">
              <a:buNone/>
              <a:defRPr sz="2000" b="1"/>
            </a:lvl3pPr>
            <a:lvl4pPr marL="1493535" indent="0">
              <a:buNone/>
              <a:defRPr sz="1700" b="1"/>
            </a:lvl4pPr>
            <a:lvl5pPr marL="1991380" indent="0">
              <a:buNone/>
              <a:defRPr sz="1700" b="1"/>
            </a:lvl5pPr>
            <a:lvl6pPr marL="2489225" indent="0">
              <a:buNone/>
              <a:defRPr sz="1700" b="1"/>
            </a:lvl6pPr>
            <a:lvl7pPr marL="2987070" indent="0">
              <a:buNone/>
              <a:defRPr sz="1700" b="1"/>
            </a:lvl7pPr>
            <a:lvl8pPr marL="3484916" indent="0">
              <a:buNone/>
              <a:defRPr sz="1700" b="1"/>
            </a:lvl8pPr>
            <a:lvl9pPr marL="3982761" indent="0">
              <a:buNone/>
              <a:defRPr sz="17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534675" y="2397901"/>
            <a:ext cx="4724775" cy="4356478"/>
          </a:xfrm>
        </p:spPr>
        <p:txBody>
          <a:bodyPr/>
          <a:lstStyle>
            <a:lvl1pPr>
              <a:defRPr sz="2600"/>
            </a:lvl1pPr>
            <a:lvl2pPr>
              <a:defRPr sz="2200"/>
            </a:lvl2pPr>
            <a:lvl3pPr>
              <a:defRPr sz="2000"/>
            </a:lvl3pPr>
            <a:lvl4pPr>
              <a:defRPr sz="1700"/>
            </a:lvl4pPr>
            <a:lvl5pPr>
              <a:defRPr sz="1700"/>
            </a:lvl5pPr>
            <a:lvl6pPr>
              <a:defRPr sz="1700"/>
            </a:lvl6pPr>
            <a:lvl7pPr>
              <a:defRPr sz="1700"/>
            </a:lvl7pPr>
            <a:lvl8pPr>
              <a:defRPr sz="1700"/>
            </a:lvl8pPr>
            <a:lvl9pPr>
              <a:defRPr sz="17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5432103" y="1692534"/>
            <a:ext cx="4726631" cy="705367"/>
          </a:xfrm>
        </p:spPr>
        <p:txBody>
          <a:bodyPr anchor="b"/>
          <a:lstStyle>
            <a:lvl1pPr marL="0" indent="0">
              <a:buNone/>
              <a:defRPr sz="2600" b="1"/>
            </a:lvl1pPr>
            <a:lvl2pPr marL="497845" indent="0">
              <a:buNone/>
              <a:defRPr sz="2200" b="1"/>
            </a:lvl2pPr>
            <a:lvl3pPr marL="995690" indent="0">
              <a:buNone/>
              <a:defRPr sz="2000" b="1"/>
            </a:lvl3pPr>
            <a:lvl4pPr marL="1493535" indent="0">
              <a:buNone/>
              <a:defRPr sz="1700" b="1"/>
            </a:lvl4pPr>
            <a:lvl5pPr marL="1991380" indent="0">
              <a:buNone/>
              <a:defRPr sz="1700" b="1"/>
            </a:lvl5pPr>
            <a:lvl6pPr marL="2489225" indent="0">
              <a:buNone/>
              <a:defRPr sz="1700" b="1"/>
            </a:lvl6pPr>
            <a:lvl7pPr marL="2987070" indent="0">
              <a:buNone/>
              <a:defRPr sz="1700" b="1"/>
            </a:lvl7pPr>
            <a:lvl8pPr marL="3484916" indent="0">
              <a:buNone/>
              <a:defRPr sz="1700" b="1"/>
            </a:lvl8pPr>
            <a:lvl9pPr marL="3982761" indent="0">
              <a:buNone/>
              <a:defRPr sz="17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5432103" y="2397901"/>
            <a:ext cx="4726631" cy="4356478"/>
          </a:xfrm>
        </p:spPr>
        <p:txBody>
          <a:bodyPr/>
          <a:lstStyle>
            <a:lvl1pPr>
              <a:defRPr sz="2600"/>
            </a:lvl1pPr>
            <a:lvl2pPr>
              <a:defRPr sz="2200"/>
            </a:lvl2pPr>
            <a:lvl3pPr>
              <a:defRPr sz="2000"/>
            </a:lvl3pPr>
            <a:lvl4pPr>
              <a:defRPr sz="1700"/>
            </a:lvl4pPr>
            <a:lvl5pPr>
              <a:defRPr sz="1700"/>
            </a:lvl5pPr>
            <a:lvl6pPr>
              <a:defRPr sz="1700"/>
            </a:lvl6pPr>
            <a:lvl7pPr>
              <a:defRPr sz="1700"/>
            </a:lvl7pPr>
            <a:lvl8pPr>
              <a:defRPr sz="1700"/>
            </a:lvl8pPr>
            <a:lvl9pPr>
              <a:defRPr sz="17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3"/>
          <p:cNvSpPr>
            <a:spLocks noGrp="1"/>
          </p:cNvSpPr>
          <p:nvPr>
            <p:ph type="dt" sz="half" idx="10"/>
          </p:nvPr>
        </p:nvSpPr>
        <p:spPr/>
        <p:txBody>
          <a:bodyPr/>
          <a:lstStyle>
            <a:lvl1pPr>
              <a:defRPr/>
            </a:lvl1pPr>
          </a:lstStyle>
          <a:p>
            <a:pPr>
              <a:defRPr/>
            </a:pPr>
            <a:fld id="{FE3848F6-6115-49D3-B74F-EE23C288E142}" type="datetime1">
              <a:rPr lang="ja-JP" altLang="en-US"/>
              <a:pPr>
                <a:defRPr/>
              </a:pPr>
              <a:t>2026/7/9</a:t>
            </a:fld>
            <a:endParaRPr lang="ja-JP" altLang="en-US"/>
          </a:p>
        </p:txBody>
      </p:sp>
      <p:sp>
        <p:nvSpPr>
          <p:cNvPr id="8"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ー 5"/>
          <p:cNvSpPr>
            <a:spLocks noGrp="1"/>
          </p:cNvSpPr>
          <p:nvPr>
            <p:ph type="sldNum" sz="quarter" idx="12"/>
          </p:nvPr>
        </p:nvSpPr>
        <p:spPr/>
        <p:txBody>
          <a:bodyPr/>
          <a:lstStyle>
            <a:lvl1pPr>
              <a:defRPr/>
            </a:lvl1pPr>
          </a:lstStyle>
          <a:p>
            <a:pPr>
              <a:defRPr/>
            </a:pPr>
            <a:fld id="{EADC9685-E09D-4E4D-BDC3-B62BFD041942}" type="slidenum">
              <a:rPr lang="ja-JP" altLang="en-US"/>
              <a:pPr>
                <a:defRPr/>
              </a:pPr>
              <a:t>‹#›</a:t>
            </a:fld>
            <a:endParaRPr lang="en-US" altLang="ja-JP"/>
          </a:p>
        </p:txBody>
      </p:sp>
    </p:spTree>
    <p:extLst>
      <p:ext uri="{BB962C8B-B14F-4D97-AF65-F5344CB8AC3E}">
        <p14:creationId xmlns:p14="http://schemas.microsoft.com/office/powerpoint/2010/main" val="2677486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3"/>
          <p:cNvSpPr>
            <a:spLocks noGrp="1"/>
          </p:cNvSpPr>
          <p:nvPr>
            <p:ph type="dt" sz="half" idx="10"/>
          </p:nvPr>
        </p:nvSpPr>
        <p:spPr/>
        <p:txBody>
          <a:bodyPr/>
          <a:lstStyle>
            <a:lvl1pPr>
              <a:defRPr/>
            </a:lvl1pPr>
          </a:lstStyle>
          <a:p>
            <a:pPr>
              <a:defRPr/>
            </a:pPr>
            <a:fld id="{824E35DE-164B-499B-9C5F-27E7662F4B3A}" type="datetime1">
              <a:rPr lang="ja-JP" altLang="en-US"/>
              <a:pPr>
                <a:defRPr/>
              </a:pPr>
              <a:t>2026/7/9</a:t>
            </a:fld>
            <a:endParaRPr lang="ja-JP" altLang="en-US"/>
          </a:p>
        </p:txBody>
      </p:sp>
      <p:sp>
        <p:nvSpPr>
          <p:cNvPr id="4"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ー 5"/>
          <p:cNvSpPr>
            <a:spLocks noGrp="1"/>
          </p:cNvSpPr>
          <p:nvPr>
            <p:ph type="sldNum" sz="quarter" idx="12"/>
          </p:nvPr>
        </p:nvSpPr>
        <p:spPr/>
        <p:txBody>
          <a:bodyPr/>
          <a:lstStyle>
            <a:lvl1pPr>
              <a:defRPr/>
            </a:lvl1pPr>
          </a:lstStyle>
          <a:p>
            <a:pPr>
              <a:defRPr/>
            </a:pPr>
            <a:fld id="{D210D4E6-BC59-4FC3-A564-2F05B69F54AD}" type="slidenum">
              <a:rPr lang="ja-JP" altLang="en-US"/>
              <a:pPr>
                <a:defRPr/>
              </a:pPr>
              <a:t>‹#›</a:t>
            </a:fld>
            <a:endParaRPr lang="en-US" altLang="ja-JP"/>
          </a:p>
        </p:txBody>
      </p:sp>
    </p:spTree>
    <p:extLst>
      <p:ext uri="{BB962C8B-B14F-4D97-AF65-F5344CB8AC3E}">
        <p14:creationId xmlns:p14="http://schemas.microsoft.com/office/powerpoint/2010/main" val="175422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p:cNvSpPr>
            <a:spLocks noGrp="1"/>
          </p:cNvSpPr>
          <p:nvPr>
            <p:ph type="dt" sz="half" idx="10"/>
          </p:nvPr>
        </p:nvSpPr>
        <p:spPr/>
        <p:txBody>
          <a:bodyPr/>
          <a:lstStyle>
            <a:lvl1pPr>
              <a:defRPr/>
            </a:lvl1pPr>
          </a:lstStyle>
          <a:p>
            <a:pPr>
              <a:defRPr/>
            </a:pPr>
            <a:fld id="{5CB93F5F-71A6-44C2-A9DA-BABC80F80BAD}" type="datetime1">
              <a:rPr lang="ja-JP" altLang="en-US"/>
              <a:pPr>
                <a:defRPr/>
              </a:pPr>
              <a:t>2026/7/9</a:t>
            </a:fld>
            <a:endParaRPr lang="ja-JP" altLang="en-US"/>
          </a:p>
        </p:txBody>
      </p:sp>
      <p:sp>
        <p:nvSpPr>
          <p:cNvPr id="3"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ー 5"/>
          <p:cNvSpPr>
            <a:spLocks noGrp="1"/>
          </p:cNvSpPr>
          <p:nvPr>
            <p:ph type="sldNum" sz="quarter" idx="12"/>
          </p:nvPr>
        </p:nvSpPr>
        <p:spPr/>
        <p:txBody>
          <a:bodyPr/>
          <a:lstStyle>
            <a:lvl1pPr>
              <a:defRPr/>
            </a:lvl1pPr>
          </a:lstStyle>
          <a:p>
            <a:pPr>
              <a:defRPr/>
            </a:pPr>
            <a:fld id="{CA5E47B0-5B7E-4558-AA83-8A6A19A897DD}" type="slidenum">
              <a:rPr lang="ja-JP" altLang="en-US"/>
              <a:pPr>
                <a:defRPr/>
              </a:pPr>
              <a:t>‹#›</a:t>
            </a:fld>
            <a:endParaRPr lang="en-US" altLang="ja-JP"/>
          </a:p>
        </p:txBody>
      </p:sp>
    </p:spTree>
    <p:extLst>
      <p:ext uri="{BB962C8B-B14F-4D97-AF65-F5344CB8AC3E}">
        <p14:creationId xmlns:p14="http://schemas.microsoft.com/office/powerpoint/2010/main" val="798487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4671" y="301052"/>
            <a:ext cx="3518056" cy="1281215"/>
          </a:xfrm>
        </p:spPr>
        <p:txBody>
          <a:bodyPr anchor="b"/>
          <a:lstStyle>
            <a:lvl1pPr algn="l">
              <a:defRPr sz="2200" b="1"/>
            </a:lvl1pPr>
          </a:lstStyle>
          <a:p>
            <a:r>
              <a:rPr lang="ja-JP" altLang="en-US"/>
              <a:t>マスター タイトルの書式設定</a:t>
            </a:r>
          </a:p>
        </p:txBody>
      </p:sp>
      <p:sp>
        <p:nvSpPr>
          <p:cNvPr id="3" name="コンテンツ プレースホルダー 2"/>
          <p:cNvSpPr>
            <a:spLocks noGrp="1"/>
          </p:cNvSpPr>
          <p:nvPr>
            <p:ph idx="1"/>
          </p:nvPr>
        </p:nvSpPr>
        <p:spPr>
          <a:xfrm>
            <a:off x="4180826" y="301053"/>
            <a:ext cx="5977909" cy="6453329"/>
          </a:xfrm>
        </p:spPr>
        <p:txBody>
          <a:bodyPr/>
          <a:lstStyle>
            <a:lvl1pPr>
              <a:defRPr sz="3500"/>
            </a:lvl1pPr>
            <a:lvl2pPr>
              <a:defRPr sz="3000"/>
            </a:lvl2pPr>
            <a:lvl3pPr>
              <a:defRPr sz="2600"/>
            </a:lvl3pPr>
            <a:lvl4pPr>
              <a:defRPr sz="2200"/>
            </a:lvl4pPr>
            <a:lvl5pPr>
              <a:defRPr sz="2200"/>
            </a:lvl5pPr>
            <a:lvl6pPr>
              <a:defRPr sz="2200"/>
            </a:lvl6pPr>
            <a:lvl7pPr>
              <a:defRPr sz="2200"/>
            </a:lvl7pPr>
            <a:lvl8pPr>
              <a:defRPr sz="2200"/>
            </a:lvl8pPr>
            <a:lvl9pPr>
              <a:defRPr sz="2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534671" y="1582266"/>
            <a:ext cx="3518056" cy="5172115"/>
          </a:xfrm>
        </p:spPr>
        <p:txBody>
          <a:bodyPr/>
          <a:lstStyle>
            <a:lvl1pPr marL="0" indent="0">
              <a:buNone/>
              <a:defRPr sz="1500"/>
            </a:lvl1pPr>
            <a:lvl2pPr marL="497845" indent="0">
              <a:buNone/>
              <a:defRPr sz="1300"/>
            </a:lvl2pPr>
            <a:lvl3pPr marL="995690" indent="0">
              <a:buNone/>
              <a:defRPr sz="1100"/>
            </a:lvl3pPr>
            <a:lvl4pPr marL="1493535" indent="0">
              <a:buNone/>
              <a:defRPr sz="1000"/>
            </a:lvl4pPr>
            <a:lvl5pPr marL="1991380" indent="0">
              <a:buNone/>
              <a:defRPr sz="1000"/>
            </a:lvl5pPr>
            <a:lvl6pPr marL="2489225" indent="0">
              <a:buNone/>
              <a:defRPr sz="1000"/>
            </a:lvl6pPr>
            <a:lvl7pPr marL="2987070" indent="0">
              <a:buNone/>
              <a:defRPr sz="1000"/>
            </a:lvl7pPr>
            <a:lvl8pPr marL="3484916" indent="0">
              <a:buNone/>
              <a:defRPr sz="1000"/>
            </a:lvl8pPr>
            <a:lvl9pPr marL="3982761" indent="0">
              <a:buNone/>
              <a:defRPr sz="1000"/>
            </a:lvl9pPr>
          </a:lstStyle>
          <a:p>
            <a:pPr lvl="0"/>
            <a:r>
              <a:rPr lang="ja-JP" altLang="en-US"/>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945E64BF-31D9-401B-825A-DCF529DD41A3}" type="datetime1">
              <a:rPr lang="ja-JP" altLang="en-US"/>
              <a:pPr>
                <a:defRPr/>
              </a:pPr>
              <a:t>2026/7/9</a:t>
            </a:fld>
            <a:endParaRPr lang="ja-JP" altLang="en-US"/>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p:cNvSpPr>
            <a:spLocks noGrp="1"/>
          </p:cNvSpPr>
          <p:nvPr>
            <p:ph type="sldNum" sz="quarter" idx="12"/>
          </p:nvPr>
        </p:nvSpPr>
        <p:spPr/>
        <p:txBody>
          <a:bodyPr/>
          <a:lstStyle>
            <a:lvl1pPr>
              <a:defRPr/>
            </a:lvl1pPr>
          </a:lstStyle>
          <a:p>
            <a:pPr>
              <a:defRPr/>
            </a:pPr>
            <a:fld id="{24EF6178-A242-4D20-A033-2CB5E9B59147}" type="slidenum">
              <a:rPr lang="ja-JP" altLang="en-US"/>
              <a:pPr>
                <a:defRPr/>
              </a:pPr>
              <a:t>‹#›</a:t>
            </a:fld>
            <a:endParaRPr lang="en-US" altLang="ja-JP"/>
          </a:p>
        </p:txBody>
      </p:sp>
    </p:spTree>
    <p:extLst>
      <p:ext uri="{BB962C8B-B14F-4D97-AF65-F5344CB8AC3E}">
        <p14:creationId xmlns:p14="http://schemas.microsoft.com/office/powerpoint/2010/main" val="1567504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095981" y="5292884"/>
            <a:ext cx="6416040" cy="624855"/>
          </a:xfrm>
        </p:spPr>
        <p:txBody>
          <a:bodyPr anchor="b"/>
          <a:lstStyle>
            <a:lvl1pPr algn="l">
              <a:defRPr sz="2200" b="1"/>
            </a:lvl1pPr>
          </a:lstStyle>
          <a:p>
            <a:r>
              <a:rPr lang="ja-JP" altLang="en-US"/>
              <a:t>マスター タイトルの書式設定</a:t>
            </a:r>
          </a:p>
        </p:txBody>
      </p:sp>
      <p:sp>
        <p:nvSpPr>
          <p:cNvPr id="3" name="図プレースホルダー 2"/>
          <p:cNvSpPr>
            <a:spLocks noGrp="1"/>
          </p:cNvSpPr>
          <p:nvPr>
            <p:ph type="pic" idx="1"/>
          </p:nvPr>
        </p:nvSpPr>
        <p:spPr>
          <a:xfrm>
            <a:off x="2095981" y="675613"/>
            <a:ext cx="6416040" cy="4536758"/>
          </a:xfrm>
        </p:spPr>
        <p:txBody>
          <a:bodyPr rtlCol="0">
            <a:normAutofit/>
          </a:bodyPr>
          <a:lstStyle>
            <a:lvl1pPr marL="0" indent="0">
              <a:buNone/>
              <a:defRPr sz="3500"/>
            </a:lvl1pPr>
            <a:lvl2pPr marL="497845" indent="0">
              <a:buNone/>
              <a:defRPr sz="3000"/>
            </a:lvl2pPr>
            <a:lvl3pPr marL="995690" indent="0">
              <a:buNone/>
              <a:defRPr sz="2600"/>
            </a:lvl3pPr>
            <a:lvl4pPr marL="1493535" indent="0">
              <a:buNone/>
              <a:defRPr sz="2200"/>
            </a:lvl4pPr>
            <a:lvl5pPr marL="1991380" indent="0">
              <a:buNone/>
              <a:defRPr sz="2200"/>
            </a:lvl5pPr>
            <a:lvl6pPr marL="2489225" indent="0">
              <a:buNone/>
              <a:defRPr sz="2200"/>
            </a:lvl6pPr>
            <a:lvl7pPr marL="2987070" indent="0">
              <a:buNone/>
              <a:defRPr sz="2200"/>
            </a:lvl7pPr>
            <a:lvl8pPr marL="3484916" indent="0">
              <a:buNone/>
              <a:defRPr sz="2200"/>
            </a:lvl8pPr>
            <a:lvl9pPr marL="3982761" indent="0">
              <a:buNone/>
              <a:defRPr sz="2200"/>
            </a:lvl9pPr>
          </a:lstStyle>
          <a:p>
            <a:pPr lvl="0"/>
            <a:endParaRPr lang="ja-JP" altLang="en-US" noProof="0"/>
          </a:p>
        </p:txBody>
      </p:sp>
      <p:sp>
        <p:nvSpPr>
          <p:cNvPr id="4" name="テキスト プレースホルダー 3"/>
          <p:cNvSpPr>
            <a:spLocks noGrp="1"/>
          </p:cNvSpPr>
          <p:nvPr>
            <p:ph type="body" sz="half" idx="2"/>
          </p:nvPr>
        </p:nvSpPr>
        <p:spPr>
          <a:xfrm>
            <a:off x="2095981" y="5917740"/>
            <a:ext cx="6416040" cy="887397"/>
          </a:xfrm>
        </p:spPr>
        <p:txBody>
          <a:bodyPr/>
          <a:lstStyle>
            <a:lvl1pPr marL="0" indent="0">
              <a:buNone/>
              <a:defRPr sz="1500"/>
            </a:lvl1pPr>
            <a:lvl2pPr marL="497845" indent="0">
              <a:buNone/>
              <a:defRPr sz="1300"/>
            </a:lvl2pPr>
            <a:lvl3pPr marL="995690" indent="0">
              <a:buNone/>
              <a:defRPr sz="1100"/>
            </a:lvl3pPr>
            <a:lvl4pPr marL="1493535" indent="0">
              <a:buNone/>
              <a:defRPr sz="1000"/>
            </a:lvl4pPr>
            <a:lvl5pPr marL="1991380" indent="0">
              <a:buNone/>
              <a:defRPr sz="1000"/>
            </a:lvl5pPr>
            <a:lvl6pPr marL="2489225" indent="0">
              <a:buNone/>
              <a:defRPr sz="1000"/>
            </a:lvl6pPr>
            <a:lvl7pPr marL="2987070" indent="0">
              <a:buNone/>
              <a:defRPr sz="1000"/>
            </a:lvl7pPr>
            <a:lvl8pPr marL="3484916" indent="0">
              <a:buNone/>
              <a:defRPr sz="1000"/>
            </a:lvl8pPr>
            <a:lvl9pPr marL="3982761" indent="0">
              <a:buNone/>
              <a:defRPr sz="1000"/>
            </a:lvl9pPr>
          </a:lstStyle>
          <a:p>
            <a:pPr lvl="0"/>
            <a:r>
              <a:rPr lang="ja-JP" altLang="en-US"/>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D57E1B25-E736-4538-857B-E44C0AF7F0A0}" type="datetime1">
              <a:rPr lang="ja-JP" altLang="en-US"/>
              <a:pPr>
                <a:defRPr/>
              </a:pPr>
              <a:t>2026/7/9</a:t>
            </a:fld>
            <a:endParaRPr lang="ja-JP" altLang="en-US"/>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p:cNvSpPr>
            <a:spLocks noGrp="1"/>
          </p:cNvSpPr>
          <p:nvPr>
            <p:ph type="sldNum" sz="quarter" idx="12"/>
          </p:nvPr>
        </p:nvSpPr>
        <p:spPr/>
        <p:txBody>
          <a:bodyPr/>
          <a:lstStyle>
            <a:lvl1pPr>
              <a:defRPr/>
            </a:lvl1pPr>
          </a:lstStyle>
          <a:p>
            <a:pPr>
              <a:defRPr/>
            </a:pPr>
            <a:fld id="{F161D8E7-0598-4FB2-BE95-D5A803D94588}" type="slidenum">
              <a:rPr lang="ja-JP" altLang="en-US"/>
              <a:pPr>
                <a:defRPr/>
              </a:pPr>
              <a:t>‹#›</a:t>
            </a:fld>
            <a:endParaRPr lang="en-US" altLang="ja-JP"/>
          </a:p>
        </p:txBody>
      </p:sp>
    </p:spTree>
    <p:extLst>
      <p:ext uri="{BB962C8B-B14F-4D97-AF65-F5344CB8AC3E}">
        <p14:creationId xmlns:p14="http://schemas.microsoft.com/office/powerpoint/2010/main" val="3430451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534335" y="303081"/>
            <a:ext cx="9624734" cy="126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569" tIns="49785" rIns="99569" bIns="49785" numCol="1" anchor="ctr" anchorCtr="0" compatLnSpc="1">
            <a:prstTxWarp prst="textNoShape">
              <a:avLst/>
            </a:prstTxWarp>
          </a:bodyPr>
          <a:lstStyle/>
          <a:p>
            <a:pPr lvl="0"/>
            <a:r>
              <a:rPr lang="ja-JP" altLang="en-US"/>
              <a:t>マスター タイトルの書式設定</a:t>
            </a:r>
          </a:p>
        </p:txBody>
      </p:sp>
      <p:sp>
        <p:nvSpPr>
          <p:cNvPr id="1027" name="テキスト プレースホルダー 2"/>
          <p:cNvSpPr>
            <a:spLocks noGrp="1"/>
          </p:cNvSpPr>
          <p:nvPr>
            <p:ph type="body" idx="1"/>
          </p:nvPr>
        </p:nvSpPr>
        <p:spPr bwMode="auto">
          <a:xfrm>
            <a:off x="534335" y="1764595"/>
            <a:ext cx="9624734" cy="4989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569" tIns="49785" rIns="99569" bIns="49785"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2"/>
          </p:nvPr>
        </p:nvSpPr>
        <p:spPr>
          <a:xfrm>
            <a:off x="534333" y="7008986"/>
            <a:ext cx="2496548" cy="401860"/>
          </a:xfrm>
          <a:prstGeom prst="rect">
            <a:avLst/>
          </a:prstGeom>
        </p:spPr>
        <p:txBody>
          <a:bodyPr vert="horz" lIns="99569" tIns="49785" rIns="99569" bIns="49785" rtlCol="0" anchor="ctr"/>
          <a:lstStyle>
            <a:lvl1pPr algn="l" eaLnBrk="1" fontAlgn="auto" hangingPunct="1">
              <a:spcBef>
                <a:spcPts val="0"/>
              </a:spcBef>
              <a:spcAft>
                <a:spcPts val="0"/>
              </a:spcAft>
              <a:defRPr sz="1300">
                <a:solidFill>
                  <a:schemeClr val="tx1">
                    <a:tint val="75000"/>
                  </a:schemeClr>
                </a:solidFill>
                <a:latin typeface="+mn-lt"/>
                <a:ea typeface="+mn-ea"/>
              </a:defRPr>
            </a:lvl1pPr>
          </a:lstStyle>
          <a:p>
            <a:pPr>
              <a:defRPr/>
            </a:pPr>
            <a:fld id="{31127D68-802A-4E36-94CE-A5FED325D840}" type="datetime1">
              <a:rPr lang="ja-JP" altLang="en-US"/>
              <a:pPr>
                <a:defRPr/>
              </a:pPr>
              <a:t>2026/7/9</a:t>
            </a:fld>
            <a:endParaRPr lang="ja-JP" altLang="en-US"/>
          </a:p>
        </p:txBody>
      </p:sp>
      <p:sp>
        <p:nvSpPr>
          <p:cNvPr id="5" name="フッター プレースホルダー 4"/>
          <p:cNvSpPr>
            <a:spLocks noGrp="1"/>
          </p:cNvSpPr>
          <p:nvPr>
            <p:ph type="ftr" sz="quarter" idx="3"/>
          </p:nvPr>
        </p:nvSpPr>
        <p:spPr>
          <a:xfrm>
            <a:off x="3652778" y="7008986"/>
            <a:ext cx="3387851" cy="401860"/>
          </a:xfrm>
          <a:prstGeom prst="rect">
            <a:avLst/>
          </a:prstGeom>
        </p:spPr>
        <p:txBody>
          <a:bodyPr vert="horz" lIns="99569" tIns="49785" rIns="99569" bIns="49785" rtlCol="0" anchor="ctr"/>
          <a:lstStyle>
            <a:lvl1pPr algn="ctr" eaLnBrk="1" fontAlgn="auto" hangingPunct="1">
              <a:spcBef>
                <a:spcPts val="0"/>
              </a:spcBef>
              <a:spcAft>
                <a:spcPts val="0"/>
              </a:spcAft>
              <a:defRPr sz="1300">
                <a:solidFill>
                  <a:schemeClr val="tx1">
                    <a:tint val="75000"/>
                  </a:schemeClr>
                </a:solidFill>
                <a:latin typeface="+mn-lt"/>
                <a:ea typeface="+mn-ea"/>
              </a:defRPr>
            </a:lvl1pPr>
          </a:lstStyle>
          <a:p>
            <a:pPr>
              <a:defRPr/>
            </a:pPr>
            <a:endParaRPr lang="ja-JP" altLang="en-US"/>
          </a:p>
        </p:txBody>
      </p:sp>
      <p:sp>
        <p:nvSpPr>
          <p:cNvPr id="6" name="スライド番号プレースホルダー 5"/>
          <p:cNvSpPr>
            <a:spLocks noGrp="1"/>
          </p:cNvSpPr>
          <p:nvPr>
            <p:ph type="sldNum" sz="quarter" idx="4"/>
          </p:nvPr>
        </p:nvSpPr>
        <p:spPr>
          <a:xfrm>
            <a:off x="7662519" y="7008986"/>
            <a:ext cx="2496548" cy="401860"/>
          </a:xfrm>
          <a:prstGeom prst="rect">
            <a:avLst/>
          </a:prstGeom>
        </p:spPr>
        <p:txBody>
          <a:bodyPr vert="horz" wrap="square" lIns="99569" tIns="49785" rIns="99569" bIns="49785" numCol="1" anchor="ctr" anchorCtr="0" compatLnSpc="1">
            <a:prstTxWarp prst="textNoShape">
              <a:avLst/>
            </a:prstTxWarp>
          </a:bodyPr>
          <a:lstStyle>
            <a:lvl1pPr algn="r" eaLnBrk="1" hangingPunct="1">
              <a:defRPr sz="1300">
                <a:solidFill>
                  <a:srgbClr val="898989"/>
                </a:solidFill>
                <a:ea typeface="ＭＳ Ｐゴシック" pitchFamily="50" charset="-128"/>
              </a:defRPr>
            </a:lvl1pPr>
          </a:lstStyle>
          <a:p>
            <a:pPr>
              <a:defRPr/>
            </a:pPr>
            <a:fld id="{98B923BB-6872-4AF6-8A8B-88E01E8BA39F}" type="slidenum">
              <a:rPr lang="ja-JP" altLang="en-US"/>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6132" r:id="rId1"/>
    <p:sldLayoutId id="2147486142" r:id="rId2"/>
    <p:sldLayoutId id="2147486133" r:id="rId3"/>
    <p:sldLayoutId id="2147486134" r:id="rId4"/>
    <p:sldLayoutId id="2147486135" r:id="rId5"/>
    <p:sldLayoutId id="2147486136" r:id="rId6"/>
    <p:sldLayoutId id="2147486137" r:id="rId7"/>
    <p:sldLayoutId id="2147486138" r:id="rId8"/>
    <p:sldLayoutId id="2147486139" r:id="rId9"/>
    <p:sldLayoutId id="2147486140" r:id="rId10"/>
    <p:sldLayoutId id="2147486141" r:id="rId11"/>
  </p:sldLayoutIdLst>
  <p:hf hdr="0" ftr="0" dt="0"/>
  <p:txStyles>
    <p:titleStyle>
      <a:lvl1pPr algn="ctr" rtl="0" eaLnBrk="0" fontAlgn="base" hangingPunct="0">
        <a:spcBef>
          <a:spcPct val="0"/>
        </a:spcBef>
        <a:spcAft>
          <a:spcPct val="0"/>
        </a:spcAft>
        <a:defRPr kumimoji="1" sz="4800" kern="1200">
          <a:solidFill>
            <a:schemeClr val="tx1"/>
          </a:solidFill>
          <a:latin typeface="+mj-lt"/>
          <a:ea typeface="+mj-ea"/>
          <a:cs typeface="+mj-cs"/>
        </a:defRPr>
      </a:lvl1pPr>
      <a:lvl2pPr algn="ctr" rtl="0" eaLnBrk="0" fontAlgn="base" hangingPunct="0">
        <a:spcBef>
          <a:spcPct val="0"/>
        </a:spcBef>
        <a:spcAft>
          <a:spcPct val="0"/>
        </a:spcAft>
        <a:defRPr kumimoji="1" sz="48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8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8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800">
          <a:solidFill>
            <a:schemeClr val="tx1"/>
          </a:solidFill>
          <a:latin typeface="Calibri" pitchFamily="34" charset="0"/>
          <a:ea typeface="ＭＳ Ｐゴシック" charset="-128"/>
        </a:defRPr>
      </a:lvl5pPr>
      <a:lvl6pPr marL="497845" algn="ctr" rtl="0" fontAlgn="base">
        <a:spcBef>
          <a:spcPct val="0"/>
        </a:spcBef>
        <a:spcAft>
          <a:spcPct val="0"/>
        </a:spcAft>
        <a:defRPr kumimoji="1" sz="4800">
          <a:solidFill>
            <a:schemeClr val="tx1"/>
          </a:solidFill>
          <a:latin typeface="Calibri" pitchFamily="34" charset="0"/>
          <a:ea typeface="ＭＳ Ｐゴシック" charset="-128"/>
        </a:defRPr>
      </a:lvl6pPr>
      <a:lvl7pPr marL="995690" algn="ctr" rtl="0" fontAlgn="base">
        <a:spcBef>
          <a:spcPct val="0"/>
        </a:spcBef>
        <a:spcAft>
          <a:spcPct val="0"/>
        </a:spcAft>
        <a:defRPr kumimoji="1" sz="4800">
          <a:solidFill>
            <a:schemeClr val="tx1"/>
          </a:solidFill>
          <a:latin typeface="Calibri" pitchFamily="34" charset="0"/>
          <a:ea typeface="ＭＳ Ｐゴシック" charset="-128"/>
        </a:defRPr>
      </a:lvl7pPr>
      <a:lvl8pPr marL="1493535" algn="ctr" rtl="0" fontAlgn="base">
        <a:spcBef>
          <a:spcPct val="0"/>
        </a:spcBef>
        <a:spcAft>
          <a:spcPct val="0"/>
        </a:spcAft>
        <a:defRPr kumimoji="1" sz="4800">
          <a:solidFill>
            <a:schemeClr val="tx1"/>
          </a:solidFill>
          <a:latin typeface="Calibri" pitchFamily="34" charset="0"/>
          <a:ea typeface="ＭＳ Ｐゴシック" charset="-128"/>
        </a:defRPr>
      </a:lvl8pPr>
      <a:lvl9pPr marL="1991380" algn="ctr" rtl="0" fontAlgn="base">
        <a:spcBef>
          <a:spcPct val="0"/>
        </a:spcBef>
        <a:spcAft>
          <a:spcPct val="0"/>
        </a:spcAft>
        <a:defRPr kumimoji="1" sz="4800">
          <a:solidFill>
            <a:schemeClr val="tx1"/>
          </a:solidFill>
          <a:latin typeface="Calibri" pitchFamily="34" charset="0"/>
          <a:ea typeface="ＭＳ Ｐゴシック" charset="-128"/>
        </a:defRPr>
      </a:lvl9pPr>
    </p:titleStyle>
    <p:bodyStyle>
      <a:lvl1pPr marL="373063" indent="-373063" algn="l" rtl="0" eaLnBrk="0" fontAlgn="base" hangingPunct="0">
        <a:spcBef>
          <a:spcPct val="20000"/>
        </a:spcBef>
        <a:spcAft>
          <a:spcPct val="0"/>
        </a:spcAft>
        <a:buFont typeface="Arial" charset="0"/>
        <a:buChar char="•"/>
        <a:defRPr kumimoji="1" sz="3500" kern="1200">
          <a:solidFill>
            <a:schemeClr val="tx1"/>
          </a:solidFill>
          <a:latin typeface="+mn-lt"/>
          <a:ea typeface="+mn-ea"/>
          <a:cs typeface="+mn-cs"/>
        </a:defRPr>
      </a:lvl1pPr>
      <a:lvl2pPr marL="808038" indent="-311150" algn="l" rtl="0" eaLnBrk="0" fontAlgn="base" hangingPunct="0">
        <a:spcBef>
          <a:spcPct val="20000"/>
        </a:spcBef>
        <a:spcAft>
          <a:spcPct val="0"/>
        </a:spcAft>
        <a:buFont typeface="Arial" charset="0"/>
        <a:buChar char="–"/>
        <a:defRPr kumimoji="1" sz="3000" kern="1200">
          <a:solidFill>
            <a:schemeClr val="tx1"/>
          </a:solidFill>
          <a:latin typeface="+mn-lt"/>
          <a:ea typeface="+mn-ea"/>
          <a:cs typeface="+mn-cs"/>
        </a:defRPr>
      </a:lvl2pPr>
      <a:lvl3pPr marL="1244600" indent="-247650" algn="l" rtl="0" eaLnBrk="0" fontAlgn="base" hangingPunct="0">
        <a:spcBef>
          <a:spcPct val="20000"/>
        </a:spcBef>
        <a:spcAft>
          <a:spcPct val="0"/>
        </a:spcAft>
        <a:buFont typeface="Arial" charset="0"/>
        <a:buChar char="•"/>
        <a:defRPr kumimoji="1" sz="2600" kern="1200">
          <a:solidFill>
            <a:schemeClr val="tx1"/>
          </a:solidFill>
          <a:latin typeface="+mn-lt"/>
          <a:ea typeface="+mn-ea"/>
          <a:cs typeface="+mn-cs"/>
        </a:defRPr>
      </a:lvl3pPr>
      <a:lvl4pPr marL="1741488" indent="-247650" algn="l" rtl="0" eaLnBrk="0" fontAlgn="base" hangingPunct="0">
        <a:spcBef>
          <a:spcPct val="20000"/>
        </a:spcBef>
        <a:spcAft>
          <a:spcPct val="0"/>
        </a:spcAft>
        <a:buFont typeface="Arial" charset="0"/>
        <a:buChar char="–"/>
        <a:defRPr kumimoji="1" sz="2200" kern="1200">
          <a:solidFill>
            <a:schemeClr val="tx1"/>
          </a:solidFill>
          <a:latin typeface="+mn-lt"/>
          <a:ea typeface="+mn-ea"/>
          <a:cs typeface="+mn-cs"/>
        </a:defRPr>
      </a:lvl4pPr>
      <a:lvl5pPr marL="2239963" indent="-247650" algn="l" rtl="0" eaLnBrk="0" fontAlgn="base" hangingPunct="0">
        <a:spcBef>
          <a:spcPct val="20000"/>
        </a:spcBef>
        <a:spcAft>
          <a:spcPct val="0"/>
        </a:spcAft>
        <a:buFont typeface="Arial" charset="0"/>
        <a:buChar char="»"/>
        <a:defRPr kumimoji="1" sz="2200" kern="1200">
          <a:solidFill>
            <a:schemeClr val="tx1"/>
          </a:solidFill>
          <a:latin typeface="+mn-lt"/>
          <a:ea typeface="+mn-ea"/>
          <a:cs typeface="+mn-cs"/>
        </a:defRPr>
      </a:lvl5pPr>
      <a:lvl6pPr marL="2738148" indent="-248923" algn="l" defTabSz="995690"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6pPr>
      <a:lvl7pPr marL="3235993" indent="-248923" algn="l" defTabSz="995690"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7pPr>
      <a:lvl8pPr marL="3733838" indent="-248923" algn="l" defTabSz="995690"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8pPr>
      <a:lvl9pPr marL="4231683" indent="-248923" algn="l" defTabSz="995690"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9pPr>
    </p:bodyStyle>
    <p:otherStyle>
      <a:defPPr>
        <a:defRPr lang="ja-JP"/>
      </a:defPPr>
      <a:lvl1pPr marL="0" algn="l" defTabSz="995690" rtl="0" eaLnBrk="1" latinLnBrk="0" hangingPunct="1">
        <a:defRPr kumimoji="1" sz="2000" kern="1200">
          <a:solidFill>
            <a:schemeClr val="tx1"/>
          </a:solidFill>
          <a:latin typeface="+mn-lt"/>
          <a:ea typeface="+mn-ea"/>
          <a:cs typeface="+mn-cs"/>
        </a:defRPr>
      </a:lvl1pPr>
      <a:lvl2pPr marL="497845" algn="l" defTabSz="995690" rtl="0" eaLnBrk="1" latinLnBrk="0" hangingPunct="1">
        <a:defRPr kumimoji="1" sz="2000" kern="1200">
          <a:solidFill>
            <a:schemeClr val="tx1"/>
          </a:solidFill>
          <a:latin typeface="+mn-lt"/>
          <a:ea typeface="+mn-ea"/>
          <a:cs typeface="+mn-cs"/>
        </a:defRPr>
      </a:lvl2pPr>
      <a:lvl3pPr marL="995690" algn="l" defTabSz="995690" rtl="0" eaLnBrk="1" latinLnBrk="0" hangingPunct="1">
        <a:defRPr kumimoji="1" sz="2000" kern="1200">
          <a:solidFill>
            <a:schemeClr val="tx1"/>
          </a:solidFill>
          <a:latin typeface="+mn-lt"/>
          <a:ea typeface="+mn-ea"/>
          <a:cs typeface="+mn-cs"/>
        </a:defRPr>
      </a:lvl3pPr>
      <a:lvl4pPr marL="1493535" algn="l" defTabSz="995690" rtl="0" eaLnBrk="1" latinLnBrk="0" hangingPunct="1">
        <a:defRPr kumimoji="1" sz="2000" kern="1200">
          <a:solidFill>
            <a:schemeClr val="tx1"/>
          </a:solidFill>
          <a:latin typeface="+mn-lt"/>
          <a:ea typeface="+mn-ea"/>
          <a:cs typeface="+mn-cs"/>
        </a:defRPr>
      </a:lvl4pPr>
      <a:lvl5pPr marL="1991380" algn="l" defTabSz="995690" rtl="0" eaLnBrk="1" latinLnBrk="0" hangingPunct="1">
        <a:defRPr kumimoji="1" sz="2000" kern="1200">
          <a:solidFill>
            <a:schemeClr val="tx1"/>
          </a:solidFill>
          <a:latin typeface="+mn-lt"/>
          <a:ea typeface="+mn-ea"/>
          <a:cs typeface="+mn-cs"/>
        </a:defRPr>
      </a:lvl5pPr>
      <a:lvl6pPr marL="2489225" algn="l" defTabSz="995690" rtl="0" eaLnBrk="1" latinLnBrk="0" hangingPunct="1">
        <a:defRPr kumimoji="1" sz="2000" kern="1200">
          <a:solidFill>
            <a:schemeClr val="tx1"/>
          </a:solidFill>
          <a:latin typeface="+mn-lt"/>
          <a:ea typeface="+mn-ea"/>
          <a:cs typeface="+mn-cs"/>
        </a:defRPr>
      </a:lvl6pPr>
      <a:lvl7pPr marL="2987070" algn="l" defTabSz="995690" rtl="0" eaLnBrk="1" latinLnBrk="0" hangingPunct="1">
        <a:defRPr kumimoji="1" sz="2000" kern="1200">
          <a:solidFill>
            <a:schemeClr val="tx1"/>
          </a:solidFill>
          <a:latin typeface="+mn-lt"/>
          <a:ea typeface="+mn-ea"/>
          <a:cs typeface="+mn-cs"/>
        </a:defRPr>
      </a:lvl7pPr>
      <a:lvl8pPr marL="3484916" algn="l" defTabSz="995690" rtl="0" eaLnBrk="1" latinLnBrk="0" hangingPunct="1">
        <a:defRPr kumimoji="1" sz="2000" kern="1200">
          <a:solidFill>
            <a:schemeClr val="tx1"/>
          </a:solidFill>
          <a:latin typeface="+mn-lt"/>
          <a:ea typeface="+mn-ea"/>
          <a:cs typeface="+mn-cs"/>
        </a:defRPr>
      </a:lvl8pPr>
      <a:lvl9pPr marL="3982761" algn="l" defTabSz="995690" rtl="0" eaLnBrk="1" latinLnBrk="0" hangingPunct="1">
        <a:defRPr kumimoji="1"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crdownload"/><Relationship Id="rId5" Type="http://schemas.openxmlformats.org/officeDocument/2006/relationships/image" Target="../media/image4.pn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99FF"/>
        </a:solidFill>
        <a:effectLst/>
      </p:bgPr>
    </p:bg>
    <p:spTree>
      <p:nvGrpSpPr>
        <p:cNvPr id="1" name=""/>
        <p:cNvGrpSpPr/>
        <p:nvPr/>
      </p:nvGrpSpPr>
      <p:grpSpPr>
        <a:xfrm>
          <a:off x="0" y="0"/>
          <a:ext cx="0" cy="0"/>
          <a:chOff x="0" y="0"/>
          <a:chExt cx="0" cy="0"/>
        </a:xfrm>
      </p:grpSpPr>
      <p:pic>
        <p:nvPicPr>
          <p:cNvPr id="3" name="図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381" y="77552"/>
            <a:ext cx="10743096" cy="6207822"/>
          </a:xfrm>
          <a:prstGeom prst="rect">
            <a:avLst/>
          </a:prstGeom>
        </p:spPr>
      </p:pic>
      <p:sp>
        <p:nvSpPr>
          <p:cNvPr id="5" name="正方形/長方形 4"/>
          <p:cNvSpPr/>
          <p:nvPr/>
        </p:nvSpPr>
        <p:spPr>
          <a:xfrm>
            <a:off x="1282577" y="3126606"/>
            <a:ext cx="8675530" cy="1600438"/>
          </a:xfrm>
          <a:prstGeom prst="rect">
            <a:avLst/>
          </a:prstGeom>
          <a:noFill/>
        </p:spPr>
        <p:txBody>
          <a:bodyPr wrap="square" lIns="91440" tIns="45720" rIns="91440" bIns="45720" anchor="t">
            <a:spAutoFit/>
          </a:bodyPr>
          <a:lstStyle/>
          <a:p>
            <a:pPr algn="ctr"/>
            <a:endParaRPr lang="ja-JP" altLang="en-US" sz="6600">
              <a:ln w="18000">
                <a:solidFill>
                  <a:srgbClr val="C0504D">
                    <a:satMod val="140000"/>
                  </a:srgbClr>
                </a:solidFill>
                <a:prstDash val="solid"/>
                <a:miter lim="800000"/>
              </a:ln>
              <a:solidFill>
                <a:srgbClr val="FFFF00"/>
              </a:solidFill>
              <a:effectLst>
                <a:outerShdw blurRad="25500" dist="23000" dir="7020000" algn="tl">
                  <a:srgbClr val="000000">
                    <a:alpha val="50000"/>
                  </a:srgbClr>
                </a:outerShdw>
              </a:effectLst>
              <a:latin typeface="HG創英角ﾎﾟｯﾌﾟ体" panose="040B0A09000000000000" pitchFamily="49" charset="-128"/>
              <a:ea typeface="HG創英角ﾎﾟｯﾌﾟ体" panose="040B0A09000000000000" pitchFamily="49" charset="-128"/>
            </a:endParaRPr>
          </a:p>
          <a:p>
            <a:pPr algn="ctr"/>
            <a:endParaRPr lang="ja-JP" altLang="en-US" sz="3200">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latin typeface="HG創英角ﾎﾟｯﾌﾟ体" panose="040B0A09000000000000" pitchFamily="49" charset="-128"/>
              <a:ea typeface="HG創英角ﾎﾟｯﾌﾟ体" panose="040B0A09000000000000" pitchFamily="49" charset="-128"/>
            </a:endParaRPr>
          </a:p>
        </p:txBody>
      </p:sp>
      <p:sp>
        <p:nvSpPr>
          <p:cNvPr id="6" name="正方形/長方形 5"/>
          <p:cNvSpPr/>
          <p:nvPr/>
        </p:nvSpPr>
        <p:spPr>
          <a:xfrm>
            <a:off x="4799835" y="1330105"/>
            <a:ext cx="4995196" cy="523220"/>
          </a:xfrm>
          <a:prstGeom prst="rect">
            <a:avLst/>
          </a:prstGeom>
          <a:noFill/>
        </p:spPr>
        <p:txBody>
          <a:bodyPr wrap="square" lIns="91440" tIns="45720" rIns="91440" bIns="45720">
            <a:spAutoFit/>
          </a:bodyPr>
          <a:lstStyle/>
          <a:p>
            <a:pPr algn="ctr"/>
            <a:r>
              <a:rPr lang="ja-JP" altLang="en-US" sz="2800" b="1" dirty="0">
                <a:ln w="1905"/>
                <a:solidFill>
                  <a:srgbClr val="92D050"/>
                </a:solidFill>
                <a:effectLst>
                  <a:innerShdw blurRad="69850" dist="43180" dir="5400000">
                    <a:srgbClr val="000000">
                      <a:alpha val="65000"/>
                    </a:srgbClr>
                  </a:innerShdw>
                </a:effectLst>
                <a:highlight>
                  <a:srgbClr val="0066FF"/>
                </a:highlight>
                <a:latin typeface="HG創英角ﾎﾟｯﾌﾟ体" panose="040B0A09000000000000" pitchFamily="49" charset="-128"/>
                <a:ea typeface="HG創英角ﾎﾟｯﾌﾟ体" panose="040B0A09000000000000" pitchFamily="49" charset="-128"/>
              </a:rPr>
              <a:t>おくすり教室を開催します</a:t>
            </a:r>
            <a:endParaRPr lang="ja-JP" altLang="en-US" sz="2800" b="1" cap="none" spc="0" dirty="0">
              <a:ln w="1905"/>
              <a:solidFill>
                <a:srgbClr val="92D050"/>
              </a:solidFill>
              <a:effectLst>
                <a:innerShdw blurRad="69850" dist="43180" dir="5400000">
                  <a:srgbClr val="000000">
                    <a:alpha val="65000"/>
                  </a:srgbClr>
                </a:innerShdw>
              </a:effectLst>
              <a:highlight>
                <a:srgbClr val="0066FF"/>
              </a:highlight>
              <a:latin typeface="HG創英角ﾎﾟｯﾌﾟ体" panose="040B0A09000000000000" pitchFamily="49" charset="-128"/>
              <a:ea typeface="HG創英角ﾎﾟｯﾌﾟ体" panose="040B0A09000000000000" pitchFamily="49" charset="-128"/>
            </a:endParaRPr>
          </a:p>
        </p:txBody>
      </p:sp>
      <p:sp>
        <p:nvSpPr>
          <p:cNvPr id="7" name="テキスト ボックス 6"/>
          <p:cNvSpPr txBox="1"/>
          <p:nvPr/>
        </p:nvSpPr>
        <p:spPr>
          <a:xfrm>
            <a:off x="2252266" y="4316007"/>
            <a:ext cx="6816430" cy="1938992"/>
          </a:xfrm>
          <a:prstGeom prst="rect">
            <a:avLst/>
          </a:prstGeom>
          <a:solidFill>
            <a:schemeClr val="bg1"/>
          </a:solidFill>
          <a:ln w="28575">
            <a:solidFill>
              <a:srgbClr val="9966FF"/>
            </a:solidFill>
          </a:ln>
        </p:spPr>
        <p:txBody>
          <a:bodyPr wrap="square" lIns="91440" tIns="45720" rIns="91440" bIns="45720" rtlCol="0" anchor="t">
            <a:spAutoFit/>
          </a:bodyPr>
          <a:lstStyle>
            <a:defPPr>
              <a:defRPr lang="ja-JP"/>
            </a:defPPr>
          </a:lstStyle>
          <a:p>
            <a:r>
              <a:rPr lang="ja-JP" altLang="en-US" sz="2000" dirty="0">
                <a:solidFill>
                  <a:srgbClr val="0070C0"/>
                </a:solidFill>
                <a:latin typeface="HG丸ｺﾞｼｯｸM-PRO"/>
                <a:ea typeface="HG丸ｺﾞｼｯｸM-PRO"/>
              </a:rPr>
              <a:t> </a:t>
            </a:r>
            <a:r>
              <a:rPr lang="ja-JP" altLang="en-US" sz="2000" b="1" dirty="0">
                <a:solidFill>
                  <a:srgbClr val="0070C0"/>
                </a:solidFill>
                <a:latin typeface="HG丸ｺﾞｼｯｸM-PRO"/>
                <a:ea typeface="HG丸ｺﾞｼｯｸM-PRO"/>
              </a:rPr>
              <a:t> 日     時　　 </a:t>
            </a:r>
            <a:r>
              <a:rPr lang="en-US" altLang="ja-JP" sz="2000" b="1" dirty="0">
                <a:solidFill>
                  <a:srgbClr val="0070C0"/>
                </a:solidFill>
                <a:latin typeface="HG丸ｺﾞｼｯｸM-PRO"/>
                <a:ea typeface="HG丸ｺﾞｼｯｸM-PRO"/>
              </a:rPr>
              <a:t>8</a:t>
            </a:r>
            <a:r>
              <a:rPr lang="ja-JP" altLang="en-US" sz="2000" b="1" dirty="0">
                <a:solidFill>
                  <a:srgbClr val="0070C0"/>
                </a:solidFill>
                <a:latin typeface="HG丸ｺﾞｼｯｸM-PRO"/>
                <a:ea typeface="HG丸ｺﾞｼｯｸM-PRO"/>
              </a:rPr>
              <a:t>月</a:t>
            </a:r>
            <a:r>
              <a:rPr lang="en-US" altLang="ja-JP" sz="2000" b="1" dirty="0">
                <a:solidFill>
                  <a:srgbClr val="0070C0"/>
                </a:solidFill>
                <a:latin typeface="HG丸ｺﾞｼｯｸM-PRO"/>
                <a:ea typeface="HG丸ｺﾞｼｯｸM-PRO"/>
              </a:rPr>
              <a:t>5</a:t>
            </a:r>
            <a:r>
              <a:rPr lang="ja-JP" altLang="en-US" sz="2000" b="1" dirty="0">
                <a:solidFill>
                  <a:srgbClr val="0070C0"/>
                </a:solidFill>
                <a:latin typeface="HG丸ｺﾞｼｯｸM-PRO"/>
                <a:ea typeface="HG丸ｺﾞｼｯｸM-PRO"/>
              </a:rPr>
              <a:t>日（水）　</a:t>
            </a:r>
            <a:endParaRPr lang="en-US" altLang="ja-JP" sz="2000" b="1" dirty="0">
              <a:solidFill>
                <a:srgbClr val="0070C0"/>
              </a:solidFill>
              <a:latin typeface="HG丸ｺﾞｼｯｸM-PRO"/>
              <a:ea typeface="HG丸ｺﾞｼｯｸM-PRO"/>
            </a:endParaRPr>
          </a:p>
          <a:p>
            <a:r>
              <a:rPr lang="ja-JP" altLang="en-US" sz="2000" b="1" dirty="0">
                <a:solidFill>
                  <a:srgbClr val="0070C0"/>
                </a:solidFill>
                <a:latin typeface="HG丸ｺﾞｼｯｸM-PRO"/>
                <a:ea typeface="HG丸ｺﾞｼｯｸM-PRO"/>
              </a:rPr>
              <a:t>　　　　　　　</a:t>
            </a:r>
            <a:r>
              <a:rPr lang="en-US" altLang="ja-JP" sz="2000" b="1" dirty="0">
                <a:solidFill>
                  <a:srgbClr val="0070C0"/>
                </a:solidFill>
                <a:latin typeface="HG丸ｺﾞｼｯｸM-PRO"/>
                <a:ea typeface="HG丸ｺﾞｼｯｸM-PRO"/>
              </a:rPr>
              <a:t>AM9</a:t>
            </a:r>
            <a:r>
              <a:rPr lang="ja-JP" altLang="en-US" sz="2000" b="1" dirty="0">
                <a:solidFill>
                  <a:srgbClr val="0070C0"/>
                </a:solidFill>
                <a:latin typeface="HG丸ｺﾞｼｯｸM-PRO"/>
                <a:ea typeface="HG丸ｺﾞｼｯｸM-PRO"/>
              </a:rPr>
              <a:t>：</a:t>
            </a:r>
            <a:r>
              <a:rPr lang="en-US" altLang="ja-JP" sz="2000" b="1" dirty="0">
                <a:solidFill>
                  <a:srgbClr val="0070C0"/>
                </a:solidFill>
                <a:latin typeface="HG丸ｺﾞｼｯｸM-PRO"/>
                <a:ea typeface="HG丸ｺﾞｼｯｸM-PRO"/>
              </a:rPr>
              <a:t>50</a:t>
            </a:r>
            <a:r>
              <a:rPr lang="ja-JP" altLang="en-US" sz="2000" b="1" dirty="0">
                <a:solidFill>
                  <a:srgbClr val="0070C0"/>
                </a:solidFill>
                <a:latin typeface="HG丸ｺﾞｼｯｸM-PRO"/>
                <a:ea typeface="HG丸ｺﾞｼｯｸM-PRO"/>
              </a:rPr>
              <a:t>～</a:t>
            </a:r>
            <a:r>
              <a:rPr lang="en-US" altLang="ja-JP" sz="2000" b="1" dirty="0">
                <a:solidFill>
                  <a:srgbClr val="0070C0"/>
                </a:solidFill>
                <a:latin typeface="HG丸ｺﾞｼｯｸM-PRO"/>
                <a:ea typeface="HG丸ｺﾞｼｯｸM-PRO"/>
              </a:rPr>
              <a:t>10</a:t>
            </a:r>
            <a:r>
              <a:rPr lang="ja-JP" altLang="en-US" sz="2000" b="1" dirty="0">
                <a:solidFill>
                  <a:srgbClr val="0070C0"/>
                </a:solidFill>
                <a:latin typeface="HG丸ｺﾞｼｯｸM-PRO"/>
                <a:ea typeface="HG丸ｺﾞｼｯｸM-PRO"/>
              </a:rPr>
              <a:t>：</a:t>
            </a:r>
            <a:r>
              <a:rPr lang="en-US" altLang="ja-JP" sz="2000" b="1" dirty="0">
                <a:solidFill>
                  <a:srgbClr val="0070C0"/>
                </a:solidFill>
                <a:latin typeface="HG丸ｺﾞｼｯｸM-PRO"/>
                <a:ea typeface="HG丸ｺﾞｼｯｸM-PRO"/>
              </a:rPr>
              <a:t>20</a:t>
            </a:r>
          </a:p>
          <a:p>
            <a:endParaRPr lang="en-US" altLang="ja-JP" sz="2000" b="1" dirty="0">
              <a:solidFill>
                <a:srgbClr val="0070C0"/>
              </a:solidFill>
              <a:latin typeface="HG丸ｺﾞｼｯｸM-PRO" panose="020F0600000000000000" pitchFamily="50" charset="-128"/>
              <a:ea typeface="HG丸ｺﾞｼｯｸM-PRO" panose="020F0600000000000000" pitchFamily="50" charset="-128"/>
            </a:endParaRPr>
          </a:p>
          <a:p>
            <a:r>
              <a:rPr lang="ja-JP" altLang="en-US" sz="2000" b="1" dirty="0">
                <a:solidFill>
                  <a:srgbClr val="0070C0"/>
                </a:solidFill>
                <a:latin typeface="HG丸ｺﾞｼｯｸM-PRO"/>
                <a:ea typeface="HG丸ｺﾞｼｯｸM-PRO"/>
              </a:rPr>
              <a:t>  場     所　　 ニチイキッズ毛利町保育園</a:t>
            </a:r>
            <a:endParaRPr lang="en-US" altLang="ja-JP" sz="2000" b="1" dirty="0">
              <a:solidFill>
                <a:srgbClr val="0070C0"/>
              </a:solidFill>
              <a:latin typeface="HG丸ｺﾞｼｯｸM-PRO"/>
              <a:ea typeface="HG丸ｺﾞｼｯｸM-PRO"/>
            </a:endParaRPr>
          </a:p>
          <a:p>
            <a:endParaRPr lang="en-US" altLang="ja-JP" sz="2000" b="1" dirty="0">
              <a:solidFill>
                <a:srgbClr val="0070C0"/>
              </a:solidFill>
              <a:latin typeface="HG丸ｺﾞｼｯｸM-PRO" panose="020F0600000000000000" pitchFamily="50" charset="-128"/>
              <a:ea typeface="HG丸ｺﾞｼｯｸM-PRO" panose="020F0600000000000000" pitchFamily="50" charset="-128"/>
            </a:endParaRPr>
          </a:p>
          <a:p>
            <a:r>
              <a:rPr lang="ja-JP" altLang="en-US" sz="2000" b="1" dirty="0">
                <a:solidFill>
                  <a:srgbClr val="0070C0"/>
                </a:solidFill>
                <a:latin typeface="HG丸ｺﾞｼｯｸM-PRO"/>
                <a:ea typeface="HG丸ｺﾞｼｯｸM-PRO"/>
              </a:rPr>
              <a:t>参加対象年齢　    </a:t>
            </a:r>
            <a:r>
              <a:rPr lang="en-US" altLang="ja-JP" sz="2000" b="1" dirty="0">
                <a:solidFill>
                  <a:srgbClr val="0070C0"/>
                </a:solidFill>
                <a:latin typeface="HG丸ｺﾞｼｯｸM-PRO"/>
                <a:ea typeface="HG丸ｺﾞｼｯｸM-PRO"/>
              </a:rPr>
              <a:t>0</a:t>
            </a:r>
            <a:r>
              <a:rPr lang="ja-JP" altLang="en-US" sz="2000" b="1" dirty="0">
                <a:solidFill>
                  <a:srgbClr val="0070C0"/>
                </a:solidFill>
                <a:latin typeface="HG丸ｺﾞｼｯｸM-PRO"/>
                <a:ea typeface="HG丸ｺﾞｼｯｸM-PRO"/>
              </a:rPr>
              <a:t>～</a:t>
            </a:r>
            <a:r>
              <a:rPr lang="en-US" altLang="ja-JP" sz="2000" b="1" dirty="0">
                <a:solidFill>
                  <a:srgbClr val="0070C0"/>
                </a:solidFill>
                <a:latin typeface="HG丸ｺﾞｼｯｸM-PRO"/>
                <a:ea typeface="HG丸ｺﾞｼｯｸM-PRO"/>
              </a:rPr>
              <a:t>2</a:t>
            </a:r>
            <a:r>
              <a:rPr lang="ja-JP" altLang="en-US" sz="2000" b="1" dirty="0">
                <a:solidFill>
                  <a:srgbClr val="0070C0"/>
                </a:solidFill>
                <a:latin typeface="HG丸ｺﾞｼｯｸM-PRO"/>
                <a:ea typeface="HG丸ｺﾞｼｯｸM-PRO"/>
              </a:rPr>
              <a:t>歳児の親子</a:t>
            </a:r>
          </a:p>
        </p:txBody>
      </p:sp>
      <p:sp>
        <p:nvSpPr>
          <p:cNvPr id="9" name="正方形/長方形 8"/>
          <p:cNvSpPr/>
          <p:nvPr/>
        </p:nvSpPr>
        <p:spPr>
          <a:xfrm>
            <a:off x="3762869" y="2680945"/>
            <a:ext cx="3239670" cy="646331"/>
          </a:xfrm>
          <a:prstGeom prst="rect">
            <a:avLst/>
          </a:prstGeom>
          <a:noFill/>
        </p:spPr>
        <p:txBody>
          <a:bodyPr wrap="square" lIns="91440" tIns="45720" rIns="91440" bIns="45720" anchor="t">
            <a:spAutoFit/>
          </a:bodyPr>
          <a:lstStyle/>
          <a:p>
            <a:pPr algn="ctr"/>
            <a:endParaRPr lang="ja-JP" altLang="en-US" sz="3600">
              <a:ln w="18000">
                <a:solidFill>
                  <a:srgbClr val="C0504D">
                    <a:satMod val="140000"/>
                  </a:srgbClr>
                </a:solidFill>
                <a:prstDash val="solid"/>
                <a:miter lim="800000"/>
              </a:ln>
              <a:solidFill>
                <a:srgbClr val="FF0000"/>
              </a:solidFill>
              <a:effectLst>
                <a:outerShdw blurRad="25500" dist="23000" dir="7020000" algn="tl">
                  <a:srgbClr val="000000">
                    <a:alpha val="50000"/>
                  </a:srgbClr>
                </a:outerShdw>
              </a:effectLst>
              <a:latin typeface="HG創英角ﾎﾟｯﾌﾟ体" panose="040B0A09000000000000" pitchFamily="49" charset="-128"/>
              <a:ea typeface="HG創英角ﾎﾟｯﾌﾟ体"/>
            </a:endParaRPr>
          </a:p>
        </p:txBody>
      </p:sp>
      <p:sp>
        <p:nvSpPr>
          <p:cNvPr id="10" name="正方形/長方形 9"/>
          <p:cNvSpPr/>
          <p:nvPr/>
        </p:nvSpPr>
        <p:spPr>
          <a:xfrm>
            <a:off x="4772429" y="446533"/>
            <a:ext cx="6115846" cy="923330"/>
          </a:xfrm>
          <a:prstGeom prst="rect">
            <a:avLst/>
          </a:prstGeom>
          <a:noFill/>
        </p:spPr>
        <p:txBody>
          <a:bodyPr wrap="square" lIns="91440" tIns="45720" rIns="91440" bIns="45720" anchor="t">
            <a:spAutoFit/>
          </a:bodyPr>
          <a:lstStyle/>
          <a:p>
            <a:pPr algn="ctr"/>
            <a:r>
              <a:rPr lang="en-US" altLang="ja-JP" sz="5400" b="1" dirty="0">
                <a:ln w="1905"/>
                <a:solidFill>
                  <a:srgbClr val="92D050"/>
                </a:solidFill>
                <a:effectLst>
                  <a:innerShdw blurRad="69850" dist="43180" dir="5400000">
                    <a:srgbClr val="000000">
                      <a:alpha val="65000"/>
                    </a:srgbClr>
                  </a:innerShdw>
                </a:effectLst>
                <a:latin typeface="HG創英角ﾎﾟｯﾌﾟ体" panose="040B0A09000000000000" pitchFamily="49" charset="-128"/>
                <a:ea typeface="HG創英角ﾎﾟｯﾌﾟ体"/>
              </a:rPr>
              <a:t>8</a:t>
            </a:r>
            <a:r>
              <a:rPr lang="ja-JP" altLang="en-US" sz="5400" b="1" dirty="0">
                <a:ln w="1905"/>
                <a:solidFill>
                  <a:srgbClr val="92D050"/>
                </a:solidFill>
                <a:effectLst>
                  <a:innerShdw blurRad="69850" dist="43180" dir="5400000">
                    <a:srgbClr val="000000">
                      <a:alpha val="65000"/>
                    </a:srgbClr>
                  </a:innerShdw>
                </a:effectLst>
                <a:latin typeface="HG創英角ﾎﾟｯﾌﾟ体" panose="040B0A09000000000000" pitchFamily="49" charset="-128"/>
                <a:ea typeface="HG創英角ﾎﾟｯﾌﾟ体"/>
              </a:rPr>
              <a:t>月</a:t>
            </a:r>
            <a:r>
              <a:rPr lang="en-US" altLang="ja-JP" sz="5400" b="1" dirty="0">
                <a:ln w="1905"/>
                <a:solidFill>
                  <a:srgbClr val="92D050"/>
                </a:solidFill>
                <a:effectLst>
                  <a:innerShdw blurRad="69850" dist="43180" dir="5400000">
                    <a:srgbClr val="000000">
                      <a:alpha val="65000"/>
                    </a:srgbClr>
                  </a:innerShdw>
                </a:effectLst>
                <a:latin typeface="HG創英角ﾎﾟｯﾌﾟ体" panose="040B0A09000000000000" pitchFamily="49" charset="-128"/>
                <a:ea typeface="HG創英角ﾎﾟｯﾌﾟ体"/>
              </a:rPr>
              <a:t>5</a:t>
            </a:r>
            <a:r>
              <a:rPr lang="ja-JP" altLang="en-US" sz="5400" b="1" dirty="0">
                <a:ln w="1905"/>
                <a:solidFill>
                  <a:srgbClr val="92D050"/>
                </a:solidFill>
                <a:effectLst>
                  <a:innerShdw blurRad="69850" dist="43180" dir="5400000">
                    <a:srgbClr val="000000">
                      <a:alpha val="65000"/>
                    </a:srgbClr>
                  </a:innerShdw>
                </a:effectLst>
                <a:latin typeface="HG創英角ﾎﾟｯﾌﾟ体" panose="040B0A09000000000000" pitchFamily="49" charset="-128"/>
                <a:ea typeface="HG創英角ﾎﾟｯﾌﾟ体"/>
              </a:rPr>
              <a:t>日（水）</a:t>
            </a:r>
            <a:endParaRPr lang="en-US" altLang="ja-JP" sz="5400" b="1" dirty="0">
              <a:ln w="1905"/>
              <a:solidFill>
                <a:srgbClr val="92D050"/>
              </a:solidFill>
              <a:effectLst>
                <a:innerShdw blurRad="69850" dist="43180" dir="5400000">
                  <a:srgbClr val="000000">
                    <a:alpha val="65000"/>
                  </a:srgbClr>
                </a:innerShdw>
              </a:effectLst>
              <a:latin typeface="HG創英角ﾎﾟｯﾌﾟ体" panose="040B0A09000000000000" pitchFamily="49" charset="-128"/>
              <a:ea typeface="HG創英角ﾎﾟｯﾌﾟ体"/>
            </a:endParaRPr>
          </a:p>
        </p:txBody>
      </p:sp>
      <p:sp>
        <p:nvSpPr>
          <p:cNvPr id="11" name="テキスト ボックス 10"/>
          <p:cNvSpPr txBox="1"/>
          <p:nvPr/>
        </p:nvSpPr>
        <p:spPr>
          <a:xfrm>
            <a:off x="4232449" y="6494468"/>
            <a:ext cx="4472705" cy="830997"/>
          </a:xfrm>
          <a:prstGeom prst="rect">
            <a:avLst/>
          </a:prstGeom>
          <a:noFill/>
        </p:spPr>
        <p:txBody>
          <a:bodyPr wrap="square" lIns="91440" tIns="45720" rIns="91440" bIns="45720" rtlCol="0" anchor="t">
            <a:spAutoFit/>
          </a:bodyPr>
          <a:lstStyle/>
          <a:p>
            <a:r>
              <a:rPr kumimoji="1" lang="ja-JP" altLang="en-US" sz="2400" dirty="0">
                <a:solidFill>
                  <a:schemeClr val="tx1">
                    <a:lumMod val="75000"/>
                    <a:lumOff val="25000"/>
                  </a:schemeClr>
                </a:solidFill>
                <a:latin typeface="HGP創英角ｺﾞｼｯｸUB"/>
                <a:ea typeface="HGP創英角ｺﾞｼｯｸUB"/>
              </a:rPr>
              <a:t>ニチイキッズ毛利町保育園</a:t>
            </a:r>
            <a:endParaRPr kumimoji="1" lang="en-US" altLang="ja-JP" sz="2400" dirty="0">
              <a:solidFill>
                <a:schemeClr val="tx1">
                  <a:lumMod val="75000"/>
                  <a:lumOff val="25000"/>
                </a:schemeClr>
              </a:solidFill>
              <a:latin typeface="HGP創英角ｺﾞｼｯｸUB"/>
              <a:ea typeface="HGP創英角ｺﾞｼｯｸUB"/>
            </a:endParaRPr>
          </a:p>
          <a:p>
            <a:r>
              <a:rPr kumimoji="1" lang="ja-JP" altLang="en-US" sz="2400" dirty="0">
                <a:solidFill>
                  <a:schemeClr val="tx1">
                    <a:lumMod val="75000"/>
                    <a:lumOff val="25000"/>
                  </a:schemeClr>
                </a:solidFill>
                <a:latin typeface="HGP創英角ｺﾞｼｯｸUB"/>
                <a:ea typeface="HGP創英角ｺﾞｼｯｸUB"/>
              </a:rPr>
              <a:t>☎</a:t>
            </a:r>
            <a:r>
              <a:rPr kumimoji="1" lang="en-US" altLang="ja-JP" sz="2400" dirty="0">
                <a:solidFill>
                  <a:schemeClr val="tx1">
                    <a:lumMod val="75000"/>
                    <a:lumOff val="25000"/>
                  </a:schemeClr>
                </a:solidFill>
                <a:latin typeface="HGP創英角ｺﾞｼｯｸUB"/>
                <a:ea typeface="HGP創英角ｺﾞｼｯｸUB"/>
              </a:rPr>
              <a:t>0834</a:t>
            </a:r>
            <a:r>
              <a:rPr lang="en-US" altLang="ja-JP" sz="2400" dirty="0">
                <a:solidFill>
                  <a:schemeClr val="tx1">
                    <a:lumMod val="75000"/>
                    <a:lumOff val="25000"/>
                  </a:schemeClr>
                </a:solidFill>
                <a:latin typeface="HGP創英角ｺﾞｼｯｸUB"/>
                <a:ea typeface="HGP創英角ｺﾞｼｯｸUB"/>
              </a:rPr>
              <a:t>-33-6700</a:t>
            </a:r>
          </a:p>
        </p:txBody>
      </p:sp>
      <p:pic>
        <p:nvPicPr>
          <p:cNvPr id="13" name="図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485394" flipH="1" flipV="1">
            <a:off x="35308" y="2841584"/>
            <a:ext cx="2191917" cy="2435751"/>
          </a:xfrm>
          <a:prstGeom prst="rect">
            <a:avLst/>
          </a:prstGeom>
        </p:spPr>
      </p:pic>
      <p:sp>
        <p:nvSpPr>
          <p:cNvPr id="16" name="テキスト ボックス 15"/>
          <p:cNvSpPr txBox="1"/>
          <p:nvPr/>
        </p:nvSpPr>
        <p:spPr>
          <a:xfrm rot="20861784">
            <a:off x="1114683" y="4047202"/>
            <a:ext cx="184731" cy="707886"/>
          </a:xfrm>
          <a:prstGeom prst="rect">
            <a:avLst/>
          </a:prstGeom>
          <a:noFill/>
        </p:spPr>
        <p:txBody>
          <a:bodyPr wrap="none" lIns="91440" tIns="45720" rIns="91440" bIns="45720" rtlCol="0" anchor="t">
            <a:spAutoFit/>
          </a:bodyPr>
          <a:lstStyle/>
          <a:p>
            <a:endParaRPr lang="ja-JP" altLang="en-US" sz="2000">
              <a:solidFill>
                <a:schemeClr val="tx2">
                  <a:lumMod val="75000"/>
                </a:schemeClr>
              </a:solidFill>
              <a:latin typeface="HGP創英角ﾎﾟｯﾌﾟ体" panose="040B0A00000000000000" pitchFamily="50" charset="-128"/>
              <a:ea typeface="HGP創英角ﾎﾟｯﾌﾟ体" panose="040B0A00000000000000" pitchFamily="50" charset="-128"/>
            </a:endParaRPr>
          </a:p>
          <a:p>
            <a:endParaRPr lang="ja-JP" altLang="en-US" sz="2000">
              <a:solidFill>
                <a:schemeClr val="tx2">
                  <a:lumMod val="75000"/>
                </a:schemeClr>
              </a:solidFill>
              <a:latin typeface="HGP創英角ﾎﾟｯﾌﾟ体" panose="040B0A00000000000000" pitchFamily="50" charset="-128"/>
              <a:ea typeface="HGP創英角ﾎﾟｯﾌﾟ体"/>
            </a:endParaRPr>
          </a:p>
        </p:txBody>
      </p:sp>
      <p:pic>
        <p:nvPicPr>
          <p:cNvPr id="2" name="図 1"/>
          <p:cNvPicPr>
            <a:picLocks noChangeAspect="1"/>
          </p:cNvPicPr>
          <p:nvPr/>
        </p:nvPicPr>
        <p:blipFill rotWithShape="1">
          <a:blip r:embed="rId4">
            <a:extLst>
              <a:ext uri="{28A0092B-C50C-407E-A947-70E740481C1C}">
                <a14:useLocalDpi xmlns:a14="http://schemas.microsoft.com/office/drawing/2010/main" val="0"/>
              </a:ext>
            </a:extLst>
          </a:blip>
          <a:srcRect l="1151" t="35127" b="32436"/>
          <a:stretch/>
        </p:blipFill>
        <p:spPr>
          <a:xfrm>
            <a:off x="1325070" y="6511900"/>
            <a:ext cx="2904700" cy="714864"/>
          </a:xfrm>
          <a:prstGeom prst="rect">
            <a:avLst/>
          </a:prstGeom>
        </p:spPr>
      </p:pic>
      <p:sp>
        <p:nvSpPr>
          <p:cNvPr id="18" name="テキスト ボックス 14">
            <a:extLst>
              <a:ext uri="{FF2B5EF4-FFF2-40B4-BE49-F238E27FC236}">
                <a16:creationId xmlns:a16="http://schemas.microsoft.com/office/drawing/2014/main" id="{3DC58989-64AC-BEDB-E2E8-6EEA683BF6F6}"/>
              </a:ext>
            </a:extLst>
          </p:cNvPr>
          <p:cNvSpPr txBox="1"/>
          <p:nvPr/>
        </p:nvSpPr>
        <p:spPr>
          <a:xfrm>
            <a:off x="3024907" y="2157445"/>
            <a:ext cx="6639949" cy="2055097"/>
          </a:xfrm>
          <a:prstGeom prst="rect">
            <a:avLst/>
          </a:prstGeom>
          <a:solidFill>
            <a:schemeClr val="bg1">
              <a:alpha val="71000"/>
            </a:schemeClr>
          </a:solidFill>
          <a:ln w="28575">
            <a:solidFill>
              <a:srgbClr val="FF0000"/>
            </a:solidFill>
          </a:ln>
        </p:spPr>
        <p:txBody>
          <a:bodyPr rot="0" spcFirstLastPara="0" vert="horz" wrap="square" lIns="91440" tIns="45720" rIns="91440" bIns="45720" numCol="1" spcCol="0" rtlCol="0" fromWordArt="0" anchor="ctr" anchorCtr="0" forceAA="0" compatLnSpc="1">
            <a:prstTxWarp prst="textNoShape">
              <a:avLst/>
            </a:prstTxWarp>
            <a:noAutofit/>
          </a:bodyPr>
          <a:lstStyle/>
          <a:p>
            <a:r>
              <a:rPr lang="ja-JP" altLang="en-US" b="1" kern="100" dirty="0">
                <a:solidFill>
                  <a:schemeClr val="tx2">
                    <a:lumMod val="75000"/>
                  </a:schemeClr>
                </a:solidFill>
                <a:latin typeface="HG丸ｺﾞｼｯｸM-PRO" panose="020F0600000000000000" pitchFamily="50" charset="-128"/>
                <a:ea typeface="HG丸ｺﾞｼｯｸM-PRO" panose="020F0600000000000000" pitchFamily="50" charset="-128"/>
                <a:cs typeface="Times New Roman"/>
              </a:rPr>
              <a:t>小さいお子様におくすりを飲ませる時に、困ったことや飲ませ</a:t>
            </a:r>
            <a:endParaRPr lang="en-US" altLang="ja-JP" b="1" kern="100" dirty="0">
              <a:solidFill>
                <a:schemeClr val="tx2">
                  <a:lumMod val="75000"/>
                </a:schemeClr>
              </a:solidFill>
              <a:latin typeface="HG丸ｺﾞｼｯｸM-PRO" panose="020F0600000000000000" pitchFamily="50" charset="-128"/>
              <a:ea typeface="HG丸ｺﾞｼｯｸM-PRO" panose="020F0600000000000000" pitchFamily="50" charset="-128"/>
              <a:cs typeface="Times New Roman"/>
            </a:endParaRPr>
          </a:p>
          <a:p>
            <a:r>
              <a:rPr lang="ja-JP" altLang="en-US" b="1" kern="100" dirty="0">
                <a:solidFill>
                  <a:schemeClr val="tx2">
                    <a:lumMod val="75000"/>
                  </a:schemeClr>
                </a:solidFill>
                <a:latin typeface="HG丸ｺﾞｼｯｸM-PRO" panose="020F0600000000000000" pitchFamily="50" charset="-128"/>
                <a:ea typeface="HG丸ｺﾞｼｯｸM-PRO" panose="020F0600000000000000" pitchFamily="50" charset="-128"/>
                <a:cs typeface="Times New Roman"/>
              </a:rPr>
              <a:t>方が分からないなどの悩みはありませんか？</a:t>
            </a:r>
            <a:endParaRPr lang="en-US" altLang="ja-JP" b="1" kern="100" dirty="0">
              <a:solidFill>
                <a:schemeClr val="tx2">
                  <a:lumMod val="75000"/>
                </a:schemeClr>
              </a:solidFill>
              <a:latin typeface="HG丸ｺﾞｼｯｸM-PRO" panose="020F0600000000000000" pitchFamily="50" charset="-128"/>
              <a:ea typeface="HG丸ｺﾞｼｯｸM-PRO" panose="020F0600000000000000" pitchFamily="50" charset="-128"/>
              <a:cs typeface="Times New Roman"/>
            </a:endParaRPr>
          </a:p>
          <a:p>
            <a:r>
              <a:rPr lang="ja-JP" altLang="en-US" b="1" kern="100" dirty="0">
                <a:solidFill>
                  <a:schemeClr val="tx2">
                    <a:lumMod val="75000"/>
                  </a:schemeClr>
                </a:solidFill>
                <a:latin typeface="HG丸ｺﾞｼｯｸM-PRO" panose="020F0600000000000000" pitchFamily="50" charset="-128"/>
                <a:ea typeface="HG丸ｺﾞｼｯｸM-PRO" panose="020F0600000000000000" pitchFamily="50" charset="-128"/>
                <a:cs typeface="Times New Roman"/>
              </a:rPr>
              <a:t>今回は薬剤師さんをお招きして、おくすりのお話や子ども達にも元気な体を作るお話もしていただきます。園見学も兼ねて</a:t>
            </a:r>
            <a:endParaRPr lang="en-US" altLang="ja-JP" b="1" kern="100" dirty="0">
              <a:solidFill>
                <a:schemeClr val="tx2">
                  <a:lumMod val="75000"/>
                </a:schemeClr>
              </a:solidFill>
              <a:latin typeface="HG丸ｺﾞｼｯｸM-PRO" panose="020F0600000000000000" pitchFamily="50" charset="-128"/>
              <a:ea typeface="HG丸ｺﾞｼｯｸM-PRO" panose="020F0600000000000000" pitchFamily="50" charset="-128"/>
              <a:cs typeface="Times New Roman"/>
            </a:endParaRPr>
          </a:p>
          <a:p>
            <a:r>
              <a:rPr lang="ja-JP" altLang="en-US" b="1" kern="100" dirty="0">
                <a:solidFill>
                  <a:schemeClr val="tx2">
                    <a:lumMod val="75000"/>
                  </a:schemeClr>
                </a:solidFill>
                <a:latin typeface="HG丸ｺﾞｼｯｸM-PRO" panose="020F0600000000000000" pitchFamily="50" charset="-128"/>
                <a:ea typeface="HG丸ｺﾞｼｯｸM-PRO" panose="020F0600000000000000" pitchFamily="50" charset="-128"/>
                <a:cs typeface="Times New Roman"/>
              </a:rPr>
              <a:t>お気軽にお話を聞きに来てくださいね。</a:t>
            </a:r>
            <a:endParaRPr lang="en-US" altLang="ja-JP" b="1" kern="100" dirty="0">
              <a:solidFill>
                <a:schemeClr val="tx2">
                  <a:lumMod val="75000"/>
                </a:schemeClr>
              </a:solidFill>
              <a:latin typeface="HG丸ｺﾞｼｯｸM-PRO" panose="020F0600000000000000" pitchFamily="50" charset="-128"/>
              <a:ea typeface="HG丸ｺﾞｼｯｸM-PRO" panose="020F0600000000000000" pitchFamily="50" charset="-128"/>
              <a:cs typeface="Times New Roman"/>
            </a:endParaRPr>
          </a:p>
          <a:p>
            <a:endParaRPr lang="en-US" altLang="ja-JP" b="1" kern="100" dirty="0">
              <a:solidFill>
                <a:schemeClr val="tx2">
                  <a:lumMod val="75000"/>
                </a:schemeClr>
              </a:solidFill>
              <a:latin typeface="HG丸ｺﾞｼｯｸM-PRO" panose="020F0600000000000000" pitchFamily="50" charset="-128"/>
              <a:ea typeface="HG丸ｺﾞｼｯｸM-PRO" panose="020F0600000000000000" pitchFamily="50" charset="-128"/>
              <a:cs typeface="Times New Roman"/>
            </a:endParaRPr>
          </a:p>
          <a:p>
            <a:endParaRPr lang="ja-JP" altLang="en-US" b="1" kern="100" dirty="0">
              <a:solidFill>
                <a:schemeClr val="tx2">
                  <a:lumMod val="75000"/>
                </a:schemeClr>
              </a:solidFill>
              <a:latin typeface="HG丸ｺﾞｼｯｸM-PRO" panose="020F0600000000000000" pitchFamily="50" charset="-128"/>
              <a:ea typeface="HG丸ｺﾞｼｯｸM-PRO" panose="020F0600000000000000" pitchFamily="50" charset="-128"/>
              <a:cs typeface="Times New Roman"/>
            </a:endParaRPr>
          </a:p>
        </p:txBody>
      </p:sp>
      <p:pic>
        <p:nvPicPr>
          <p:cNvPr id="8" name="図 7">
            <a:extLst>
              <a:ext uri="{FF2B5EF4-FFF2-40B4-BE49-F238E27FC236}">
                <a16:creationId xmlns:a16="http://schemas.microsoft.com/office/drawing/2014/main" id="{4E876D58-C8B2-0F58-5D7C-452F0C4B7198}"/>
              </a:ext>
            </a:extLst>
          </p:cNvPr>
          <p:cNvPicPr/>
          <p:nvPr/>
        </p:nvPicPr>
        <p:blipFill>
          <a:blip r:embed="rId5">
            <a:extLst>
              <a:ext uri="{28A0092B-C50C-407E-A947-70E740481C1C}">
                <a14:useLocalDpi xmlns:a14="http://schemas.microsoft.com/office/drawing/2010/main" val="0"/>
              </a:ext>
            </a:extLst>
          </a:blip>
          <a:stretch>
            <a:fillRect/>
          </a:stretch>
        </p:blipFill>
        <p:spPr>
          <a:xfrm>
            <a:off x="8152487" y="6561624"/>
            <a:ext cx="848995" cy="833120"/>
          </a:xfrm>
          <a:prstGeom prst="rect">
            <a:avLst/>
          </a:prstGeom>
        </p:spPr>
      </p:pic>
      <p:sp>
        <p:nvSpPr>
          <p:cNvPr id="21" name="テキスト ボックス 1">
            <a:extLst>
              <a:ext uri="{FF2B5EF4-FFF2-40B4-BE49-F238E27FC236}">
                <a16:creationId xmlns:a16="http://schemas.microsoft.com/office/drawing/2014/main" id="{DB6C8532-B227-AE06-46A0-80DF471ADF39}"/>
              </a:ext>
            </a:extLst>
          </p:cNvPr>
          <p:cNvSpPr txBox="1">
            <a:spLocks noChangeArrowheads="1"/>
          </p:cNvSpPr>
          <p:nvPr/>
        </p:nvSpPr>
        <p:spPr bwMode="auto">
          <a:xfrm>
            <a:off x="3024907" y="3728404"/>
            <a:ext cx="3603560" cy="419269"/>
          </a:xfrm>
          <a:prstGeom prst="rect">
            <a:avLst/>
          </a:prstGeom>
          <a:noFill/>
          <a:ln w="9525">
            <a:noFill/>
            <a:miter lim="800000"/>
            <a:headEnd/>
            <a:tailEnd/>
          </a:ln>
        </p:spPr>
        <p:txBody>
          <a:bodyPr rot="0" vert="horz" wrap="square" lIns="91440" tIns="45720" rIns="91440" bIns="45720" anchor="t" anchorCtr="0">
            <a:noAutofit/>
          </a:bodyPr>
          <a:lstStyle/>
          <a:p>
            <a:pPr algn="just">
              <a:lnSpc>
                <a:spcPts val="1800"/>
              </a:lnSpc>
            </a:pPr>
            <a:r>
              <a:rPr lang="ja-JP" sz="1800" b="1" u="sng" kern="100" dirty="0">
                <a:solidFill>
                  <a:schemeClr val="tx2">
                    <a:lumMod val="75000"/>
                  </a:schemeClr>
                </a:solidFill>
                <a:effectLst/>
                <a:latin typeface="游明朝" panose="02020400000000000000" pitchFamily="18" charset="-128"/>
                <a:ea typeface="HG丸ｺﾞｼｯｸM-PRO" panose="020F0600000000000000" pitchFamily="50" charset="-128"/>
                <a:cs typeface="Times New Roman" panose="02020603050405020304" pitchFamily="18" charset="0"/>
              </a:rPr>
              <a:t>☆要予約・参加無料</a:t>
            </a:r>
            <a:endParaRPr lang="ja-JP" sz="1050" b="1" kern="100" dirty="0">
              <a:solidFill>
                <a:schemeClr val="tx2">
                  <a:lumMod val="75000"/>
                </a:schemeClr>
              </a:solidFill>
              <a:effectLst/>
              <a:latin typeface="游明朝" panose="02020400000000000000" pitchFamily="18" charset="-128"/>
              <a:ea typeface="游明朝" panose="02020400000000000000" pitchFamily="18" charset="-128"/>
              <a:cs typeface="Times New Roman" panose="02020603050405020304" pitchFamily="18" charset="0"/>
            </a:endParaRPr>
          </a:p>
        </p:txBody>
      </p:sp>
      <p:pic>
        <p:nvPicPr>
          <p:cNvPr id="14" name="図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937943">
            <a:off x="8142811" y="3944386"/>
            <a:ext cx="2435871" cy="2682233"/>
          </a:xfrm>
          <a:prstGeom prst="rect">
            <a:avLst/>
          </a:prstGeom>
        </p:spPr>
      </p:pic>
      <p:sp>
        <p:nvSpPr>
          <p:cNvPr id="15" name="テキスト ボックス 14"/>
          <p:cNvSpPr txBox="1"/>
          <p:nvPr/>
        </p:nvSpPr>
        <p:spPr>
          <a:xfrm rot="1320000">
            <a:off x="8607963" y="4635577"/>
            <a:ext cx="2164191" cy="1200329"/>
          </a:xfrm>
          <a:prstGeom prst="rect">
            <a:avLst/>
          </a:prstGeom>
          <a:noFill/>
        </p:spPr>
        <p:txBody>
          <a:bodyPr wrap="square" lIns="91440" tIns="45720" rIns="91440" bIns="45720" rtlCol="0" anchor="t">
            <a:spAutoFit/>
          </a:bodyPr>
          <a:lstStyle/>
          <a:p>
            <a:r>
              <a:rPr kumimoji="1" lang="ja-JP" altLang="en-US" dirty="0">
                <a:solidFill>
                  <a:schemeClr val="tx2">
                    <a:lumMod val="75000"/>
                  </a:schemeClr>
                </a:solidFill>
                <a:latin typeface="HGP創英角ﾎﾟｯﾌﾟ体" panose="040B0A00000000000000" pitchFamily="50" charset="-128"/>
                <a:ea typeface="HGP創英角ﾎﾟｯﾌﾟ体" panose="040B0A00000000000000" pitchFamily="50" charset="-128"/>
              </a:rPr>
              <a:t>ご希望の方は</a:t>
            </a:r>
            <a:endParaRPr kumimoji="1" lang="en-US" altLang="ja-JP" dirty="0">
              <a:solidFill>
                <a:schemeClr val="tx2">
                  <a:lumMod val="75000"/>
                </a:schemeClr>
              </a:solidFill>
              <a:latin typeface="HGP創英角ﾎﾟｯﾌﾟ体" panose="040B0A00000000000000" pitchFamily="50" charset="-128"/>
              <a:ea typeface="HGP創英角ﾎﾟｯﾌﾟ体" panose="040B0A00000000000000" pitchFamily="50" charset="-128"/>
            </a:endParaRPr>
          </a:p>
          <a:p>
            <a:r>
              <a:rPr kumimoji="1" lang="ja-JP" altLang="en-US" dirty="0">
                <a:solidFill>
                  <a:schemeClr val="tx2">
                    <a:lumMod val="75000"/>
                  </a:schemeClr>
                </a:solidFill>
                <a:latin typeface="HGP創英角ﾎﾟｯﾌﾟ体" panose="040B0A00000000000000" pitchFamily="50" charset="-128"/>
                <a:ea typeface="HGP創英角ﾎﾟｯﾌﾟ体" panose="040B0A00000000000000" pitchFamily="50" charset="-128"/>
              </a:rPr>
              <a:t>ネット予約、または</a:t>
            </a:r>
            <a:endParaRPr kumimoji="1" lang="en-US" altLang="ja-JP" dirty="0">
              <a:solidFill>
                <a:schemeClr val="tx2">
                  <a:lumMod val="75000"/>
                </a:schemeClr>
              </a:solidFill>
              <a:latin typeface="HGP創英角ﾎﾟｯﾌﾟ体" panose="040B0A00000000000000" pitchFamily="50" charset="-128"/>
              <a:ea typeface="HGP創英角ﾎﾟｯﾌﾟ体" panose="040B0A00000000000000" pitchFamily="50" charset="-128"/>
            </a:endParaRPr>
          </a:p>
          <a:p>
            <a:r>
              <a:rPr lang="ja-JP" altLang="en-US" dirty="0">
                <a:solidFill>
                  <a:schemeClr val="tx2">
                    <a:lumMod val="75000"/>
                  </a:schemeClr>
                </a:solidFill>
                <a:latin typeface="HGP創英角ﾎﾟｯﾌﾟ体" panose="040B0A00000000000000" pitchFamily="50" charset="-128"/>
                <a:ea typeface="HGP創英角ﾎﾟｯﾌﾟ体" panose="040B0A00000000000000" pitchFamily="50" charset="-128"/>
              </a:rPr>
              <a:t>お電話でお申し込みをお願いします</a:t>
            </a:r>
            <a:r>
              <a:rPr kumimoji="1" lang="ja-JP" altLang="en-US" dirty="0">
                <a:solidFill>
                  <a:schemeClr val="tx2">
                    <a:lumMod val="75000"/>
                  </a:schemeClr>
                </a:solidFill>
                <a:latin typeface="HGP創英角ﾎﾟｯﾌﾟ体" panose="040B0A00000000000000" pitchFamily="50" charset="-128"/>
                <a:ea typeface="HGP創英角ﾎﾟｯﾌﾟ体"/>
              </a:rPr>
              <a:t>♡</a:t>
            </a:r>
            <a:endParaRPr lang="ja-JP" altLang="en-US" dirty="0">
              <a:solidFill>
                <a:schemeClr val="tx2">
                  <a:lumMod val="75000"/>
                </a:schemeClr>
              </a:solidFill>
              <a:latin typeface="HGP創英角ﾎﾟｯﾌﾟ体" panose="040B0A00000000000000" pitchFamily="50" charset="-128"/>
              <a:ea typeface="HGP創英角ﾎﾟｯﾌﾟ体"/>
            </a:endParaRPr>
          </a:p>
        </p:txBody>
      </p:sp>
      <p:pic>
        <p:nvPicPr>
          <p:cNvPr id="27" name="図 26" descr="ナイフ が含まれている画像&#10;&#10;自動的に生成された説明">
            <a:extLst>
              <a:ext uri="{FF2B5EF4-FFF2-40B4-BE49-F238E27FC236}">
                <a16:creationId xmlns:a16="http://schemas.microsoft.com/office/drawing/2014/main" id="{2BA4602B-C860-2C13-3041-1C949D3F68E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4626" y="3861994"/>
            <a:ext cx="1034658" cy="1034658"/>
          </a:xfrm>
          <a:prstGeom prst="rect">
            <a:avLst/>
          </a:prstGeom>
        </p:spPr>
      </p:pic>
      <p:pic>
        <p:nvPicPr>
          <p:cNvPr id="23" name="図 22" descr="複数のボトル&#10;&#10;自動的に生成された説明">
            <a:extLst>
              <a:ext uri="{FF2B5EF4-FFF2-40B4-BE49-F238E27FC236}">
                <a16:creationId xmlns:a16="http://schemas.microsoft.com/office/drawing/2014/main" id="{C9BDD684-F611-3550-4BF0-2D2B06F938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850100">
            <a:off x="902224" y="3850952"/>
            <a:ext cx="1143418" cy="1143418"/>
          </a:xfrm>
          <a:prstGeom prst="rect">
            <a:avLst/>
          </a:prstGeom>
        </p:spPr>
      </p:pic>
      <p:sp>
        <p:nvSpPr>
          <p:cNvPr id="28" name="テキスト ボックス 27">
            <a:extLst>
              <a:ext uri="{FF2B5EF4-FFF2-40B4-BE49-F238E27FC236}">
                <a16:creationId xmlns:a16="http://schemas.microsoft.com/office/drawing/2014/main" id="{BCCF6148-6B8A-86DD-D4D1-60A2D46A836C}"/>
              </a:ext>
            </a:extLst>
          </p:cNvPr>
          <p:cNvSpPr txBox="1"/>
          <p:nvPr/>
        </p:nvSpPr>
        <p:spPr>
          <a:xfrm rot="21075018">
            <a:off x="152506" y="3464651"/>
            <a:ext cx="2164191" cy="553998"/>
          </a:xfrm>
          <a:prstGeom prst="rect">
            <a:avLst/>
          </a:prstGeom>
          <a:noFill/>
        </p:spPr>
        <p:txBody>
          <a:bodyPr wrap="square" lIns="91440" tIns="45720" rIns="91440" bIns="45720" rtlCol="0" anchor="t">
            <a:spAutoFit/>
          </a:bodyPr>
          <a:lstStyle/>
          <a:p>
            <a:r>
              <a:rPr kumimoji="1" lang="ja-JP" altLang="en-US" sz="1500" dirty="0">
                <a:solidFill>
                  <a:schemeClr val="tx2">
                    <a:lumMod val="75000"/>
                  </a:schemeClr>
                </a:solidFill>
                <a:latin typeface="HGP創英角ﾎﾟｯﾌﾟ体" panose="040B0A00000000000000" pitchFamily="50" charset="-128"/>
                <a:ea typeface="HGP創英角ﾎﾟｯﾌﾟ体" panose="040B0A00000000000000" pitchFamily="50" charset="-128"/>
              </a:rPr>
              <a:t>おくすり</a:t>
            </a:r>
            <a:endParaRPr kumimoji="1" lang="en-US" altLang="ja-JP" sz="1500" dirty="0">
              <a:solidFill>
                <a:schemeClr val="tx2">
                  <a:lumMod val="75000"/>
                </a:schemeClr>
              </a:solidFill>
              <a:latin typeface="HGP創英角ﾎﾟｯﾌﾟ体" panose="040B0A00000000000000" pitchFamily="50" charset="-128"/>
              <a:ea typeface="HGP創英角ﾎﾟｯﾌﾟ体" panose="040B0A00000000000000" pitchFamily="50" charset="-128"/>
            </a:endParaRPr>
          </a:p>
          <a:p>
            <a:r>
              <a:rPr lang="ja-JP" altLang="en-US" sz="1500" dirty="0">
                <a:solidFill>
                  <a:schemeClr val="tx2">
                    <a:lumMod val="75000"/>
                  </a:schemeClr>
                </a:solidFill>
                <a:latin typeface="HGP創英角ﾎﾟｯﾌﾟ体" panose="040B0A00000000000000" pitchFamily="50" charset="-128"/>
                <a:ea typeface="HGP創英角ﾎﾟｯﾌﾟ体" panose="040B0A00000000000000" pitchFamily="50" charset="-128"/>
              </a:rPr>
              <a:t>じょうずに飲めたね！</a:t>
            </a:r>
            <a:endParaRPr lang="ja-JP" altLang="en-US" sz="1500" dirty="0">
              <a:solidFill>
                <a:schemeClr val="tx2">
                  <a:lumMod val="75000"/>
                </a:schemeClr>
              </a:solidFill>
              <a:latin typeface="HGP創英角ﾎﾟｯﾌﾟ体" panose="040B0A00000000000000" pitchFamily="50" charset="-128"/>
              <a:ea typeface="HGP創英角ﾎﾟｯﾌﾟ体"/>
            </a:endParaRPr>
          </a:p>
        </p:txBody>
      </p:sp>
    </p:spTree>
    <p:extLst>
      <p:ext uri="{BB962C8B-B14F-4D97-AF65-F5344CB8AC3E}">
        <p14:creationId xmlns:p14="http://schemas.microsoft.com/office/powerpoint/2010/main" val="174541151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noFill/>
        </a:ln>
      </a:spPr>
      <a:bodyPr rtlCol="0" anchor="t"/>
      <a:lstStyle>
        <a:defPPr algn="ctr">
          <a:defRPr kumimoji="1" dirty="0" smtClean="0">
            <a:solidFill>
              <a:schemeClr val="tx1"/>
            </a:solidFill>
            <a:latin typeface="HG丸ｺﾞｼｯｸM-PRO" panose="020F0600000000000000" pitchFamily="50" charset="-128"/>
            <a:ea typeface="HG丸ｺﾞｼｯｸM-PRO" panose="020F0600000000000000"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0EA5B0EAC6A5F1478B18D2A0F10C56E4" ma:contentTypeVersion="0" ma:contentTypeDescription="新しいドキュメントを作成します。" ma:contentTypeScope="" ma:versionID="112a136f89e19d5db8aaf8900b309674">
  <xsd:schema xmlns:xsd="http://www.w3.org/2001/XMLSchema" xmlns:xs="http://www.w3.org/2001/XMLSchema" xmlns:p="http://schemas.microsoft.com/office/2006/metadata/properties" targetNamespace="http://schemas.microsoft.com/office/2006/metadata/properties" ma:root="true" ma:fieldsID="0cd854ec148d7fa3f28b696a2ee3dff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803816A-929B-4D74-ABCC-09B1D903BBF2}">
  <ds:schemaRefs>
    <ds:schemaRef ds:uri="http://purl.org/dc/terms/"/>
    <ds:schemaRef ds:uri="http://schemas.openxmlformats.org/package/2006/metadata/core-properties"/>
    <ds:schemaRef ds:uri="http://schemas.microsoft.com/office/2006/documentManagement/types"/>
    <ds:schemaRef ds:uri="http://www.w3.org/XML/1998/namespace"/>
    <ds:schemaRef ds:uri="http://schemas.microsoft.com/office/infopath/2007/PartnerControls"/>
    <ds:schemaRef ds:uri="http://purl.org/dc/elements/1.1/"/>
    <ds:schemaRef ds:uri="d7737a5d-9861-44d0-a7d3-d1f49e1b629b"/>
    <ds:schemaRef ds:uri="http://schemas.microsoft.com/office/2006/metadata/properties"/>
    <ds:schemaRef ds:uri="b6e11dde-1002-4709-afc2-f69c44175ebe"/>
    <ds:schemaRef ds:uri="http://purl.org/dc/dcmitype/"/>
  </ds:schemaRefs>
</ds:datastoreItem>
</file>

<file path=customXml/itemProps2.xml><?xml version="1.0" encoding="utf-8"?>
<ds:datastoreItem xmlns:ds="http://schemas.openxmlformats.org/officeDocument/2006/customXml" ds:itemID="{6B2C262C-7194-4B1E-AB31-953ABA3A46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1E2936F6-A374-4CBB-A187-E903143A8A5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26</TotalTime>
  <Words>141</Words>
  <Application>Microsoft Office PowerPoint</Application>
  <PresentationFormat>ユーザー設定</PresentationFormat>
  <Paragraphs>20</Paragraphs>
  <Slides>1</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HGP創英角ｺﾞｼｯｸUB</vt:lpstr>
      <vt:lpstr>HGP創英角ﾎﾟｯﾌﾟ体</vt:lpstr>
      <vt:lpstr>HG丸ｺﾞｼｯｸM-PRO</vt:lpstr>
      <vt:lpstr>HG創英角ﾎﾟｯﾌﾟ体</vt:lpstr>
      <vt:lpstr>游明朝</vt:lpstr>
      <vt:lpstr>Arial</vt:lpstr>
      <vt:lpstr>Calibri</vt:lpstr>
      <vt:lpstr>Office ​​テーマ</vt:lpstr>
      <vt:lpstr>PowerPoint プレゼンテーション</vt:lpstr>
    </vt:vector>
  </TitlesOfParts>
  <Company>(株) アサツーディ・ケイ</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ADK</dc:creator>
  <cp:lastModifiedBy>ＮＫ毛利町保育園</cp:lastModifiedBy>
  <cp:revision>10</cp:revision>
  <cp:lastPrinted>2023-08-18T05:28:52Z</cp:lastPrinted>
  <dcterms:created xsi:type="dcterms:W3CDTF">2014-05-28T05:39:07Z</dcterms:created>
  <dcterms:modified xsi:type="dcterms:W3CDTF">2026-07-09T01:32:27Z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0x0101000EA5B0EAC6A5F1478B18D2A0F10C56E4</vt:lpwstr>
  </property>
  <property fmtid="{D5CDD505-2E9C-101B-9397-08002B2CF9AE}" pid="3" name="MediaServiceImageTags">
    <vt:lpwstr/>
  </property>
</Properties>
</file>