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AF16A7-6DED-4453-B1BC-13AE354E6594}" v="28" dt="2026-02-01T02:17:15.882"/>
    <p1510:client id="{8257F5E5-6831-424D-B855-1441BAED681A}" v="1" dt="2026-02-01T01:57:53.4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テーマ スタイル 2 - アクセント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なな 森岡" userId="67b43d08f73dae6f" providerId="LiveId" clId="{DA5DEA34-97C2-49F1-AE70-811A19986532}"/>
    <pc:docChg chg="custSel modSld">
      <pc:chgData name="なな 森岡" userId="67b43d08f73dae6f" providerId="LiveId" clId="{DA5DEA34-97C2-49F1-AE70-811A19986532}" dt="2026-02-01T02:17:15.882" v="354" actId="1076"/>
      <pc:docMkLst>
        <pc:docMk/>
      </pc:docMkLst>
      <pc:sldChg chg="addSp delSp modSp mod">
        <pc:chgData name="なな 森岡" userId="67b43d08f73dae6f" providerId="LiveId" clId="{DA5DEA34-97C2-49F1-AE70-811A19986532}" dt="2026-02-01T02:17:15.882" v="354" actId="1076"/>
        <pc:sldMkLst>
          <pc:docMk/>
          <pc:sldMk cId="826386353" sldId="256"/>
        </pc:sldMkLst>
        <pc:spChg chg="add mod">
          <ac:chgData name="なな 森岡" userId="67b43d08f73dae6f" providerId="LiveId" clId="{DA5DEA34-97C2-49F1-AE70-811A19986532}" dt="2026-02-01T02:13:59.711" v="336" actId="948"/>
          <ac:spMkLst>
            <pc:docMk/>
            <pc:sldMk cId="826386353" sldId="256"/>
            <ac:spMk id="2" creationId="{2C58CE61-5ABE-D0C6-9C8D-8D820EDF6A01}"/>
          </ac:spMkLst>
        </pc:spChg>
        <pc:spChg chg="add mod">
          <ac:chgData name="なな 森岡" userId="67b43d08f73dae6f" providerId="LiveId" clId="{DA5DEA34-97C2-49F1-AE70-811A19986532}" dt="2026-02-01T02:03:05.173" v="22" actId="1076"/>
          <ac:spMkLst>
            <pc:docMk/>
            <pc:sldMk cId="826386353" sldId="256"/>
            <ac:spMk id="4" creationId="{22D7666E-7B11-666E-F9E6-98C136C155C9}"/>
          </ac:spMkLst>
        </pc:spChg>
        <pc:spChg chg="add mod">
          <ac:chgData name="なな 森岡" userId="67b43d08f73dae6f" providerId="LiveId" clId="{DA5DEA34-97C2-49F1-AE70-811A19986532}" dt="2026-02-01T02:16:45.397" v="346" actId="1076"/>
          <ac:spMkLst>
            <pc:docMk/>
            <pc:sldMk cId="826386353" sldId="256"/>
            <ac:spMk id="6" creationId="{B9D48590-9B00-51EA-E54D-F934118866A1}"/>
          </ac:spMkLst>
        </pc:spChg>
        <pc:spChg chg="add mod">
          <ac:chgData name="なな 森岡" userId="67b43d08f73dae6f" providerId="LiveId" clId="{DA5DEA34-97C2-49F1-AE70-811A19986532}" dt="2026-02-01T02:02:59.873" v="21" actId="1076"/>
          <ac:spMkLst>
            <pc:docMk/>
            <pc:sldMk cId="826386353" sldId="256"/>
            <ac:spMk id="7" creationId="{E4EDE7E9-D26F-D1CD-71DB-28D4A8D39B01}"/>
          </ac:spMkLst>
        </pc:spChg>
        <pc:spChg chg="del mod">
          <ac:chgData name="なな 森岡" userId="67b43d08f73dae6f" providerId="LiveId" clId="{DA5DEA34-97C2-49F1-AE70-811A19986532}" dt="2026-02-01T01:57:55.548" v="3" actId="478"/>
          <ac:spMkLst>
            <pc:docMk/>
            <pc:sldMk cId="826386353" sldId="256"/>
            <ac:spMk id="11" creationId="{AE796790-1FBD-6B0C-C4F3-A02A244E0ED9}"/>
          </ac:spMkLst>
        </pc:spChg>
        <pc:graphicFrameChg chg="add mod modGraphic">
          <ac:chgData name="なな 森岡" userId="67b43d08f73dae6f" providerId="LiveId" clId="{DA5DEA34-97C2-49F1-AE70-811A19986532}" dt="2026-02-01T02:13:05.198" v="330" actId="20577"/>
          <ac:graphicFrameMkLst>
            <pc:docMk/>
            <pc:sldMk cId="826386353" sldId="256"/>
            <ac:graphicFrameMk id="8" creationId="{4AF8B873-F8B7-C075-0E50-BFC9C6D8E177}"/>
          </ac:graphicFrameMkLst>
        </pc:graphicFrameChg>
        <pc:graphicFrameChg chg="del">
          <ac:chgData name="なな 森岡" userId="67b43d08f73dae6f" providerId="LiveId" clId="{DA5DEA34-97C2-49F1-AE70-811A19986532}" dt="2026-02-01T01:57:58.130" v="4" actId="478"/>
          <ac:graphicFrameMkLst>
            <pc:docMk/>
            <pc:sldMk cId="826386353" sldId="256"/>
            <ac:graphicFrameMk id="8" creationId="{9A11BFF6-4A08-28AB-A1F1-C2E76BD68E87}"/>
          </ac:graphicFrameMkLst>
        </pc:graphicFrameChg>
        <pc:picChg chg="add mod">
          <ac:chgData name="なな 森岡" userId="67b43d08f73dae6f" providerId="LiveId" clId="{DA5DEA34-97C2-49F1-AE70-811A19986532}" dt="2026-02-01T02:02:25.729" v="15" actId="1076"/>
          <ac:picMkLst>
            <pc:docMk/>
            <pc:sldMk cId="826386353" sldId="256"/>
            <ac:picMk id="3" creationId="{80CA57E7-C77A-6625-D305-DC84D7C30F57}"/>
          </ac:picMkLst>
        </pc:picChg>
        <pc:picChg chg="del">
          <ac:chgData name="なな 森岡" userId="67b43d08f73dae6f" providerId="LiveId" clId="{DA5DEA34-97C2-49F1-AE70-811A19986532}" dt="2026-02-01T01:57:49.569" v="0" actId="478"/>
          <ac:picMkLst>
            <pc:docMk/>
            <pc:sldMk cId="826386353" sldId="256"/>
            <ac:picMk id="4" creationId="{3B1C081F-538A-D8A6-5F57-09FB94FD0E68}"/>
          </ac:picMkLst>
        </pc:picChg>
        <pc:picChg chg="del">
          <ac:chgData name="なな 森岡" userId="67b43d08f73dae6f" providerId="LiveId" clId="{DA5DEA34-97C2-49F1-AE70-811A19986532}" dt="2026-02-01T01:57:53.479" v="2" actId="478"/>
          <ac:picMkLst>
            <pc:docMk/>
            <pc:sldMk cId="826386353" sldId="256"/>
            <ac:picMk id="1026" creationId="{88A84ACC-C106-D0E5-D2CF-42B2904209A8}"/>
          </ac:picMkLst>
        </pc:picChg>
        <pc:picChg chg="add mod">
          <ac:chgData name="なな 森岡" userId="67b43d08f73dae6f" providerId="LiveId" clId="{DA5DEA34-97C2-49F1-AE70-811A19986532}" dt="2026-02-01T02:17:05.644" v="350" actId="1076"/>
          <ac:picMkLst>
            <pc:docMk/>
            <pc:sldMk cId="826386353" sldId="256"/>
            <ac:picMk id="1026" creationId="{D34BC3D7-1689-2600-5003-967CE06D0F96}"/>
          </ac:picMkLst>
        </pc:picChg>
        <pc:picChg chg="add mod">
          <ac:chgData name="なな 森岡" userId="67b43d08f73dae6f" providerId="LiveId" clId="{DA5DEA34-97C2-49F1-AE70-811A19986532}" dt="2026-02-01T02:17:15.882" v="354" actId="1076"/>
          <ac:picMkLst>
            <pc:docMk/>
            <pc:sldMk cId="826386353" sldId="256"/>
            <ac:picMk id="1028" creationId="{831BAD5B-644E-8D90-13C6-0BCC1B19207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B81216-F199-114E-DFD8-6BCC735560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0392986-975E-0D4B-BA70-4C883AEF7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278BD6-57A0-9C93-986C-16C70E26D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2995-46C3-414B-855A-A3E426B17A5F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8B60B9D-8868-1CF4-5EAA-09FE1E6BC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C02F6A-EE7B-9031-6FEE-81B60FC7C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AE2-76E0-44B8-BFB3-1A91705A75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9191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93C365-9E19-4189-B267-8C7D3727C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7420A9E-C59B-C08A-73D9-6759074DC6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25BD2D-A214-C32A-A90E-A662DFE19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2995-46C3-414B-855A-A3E426B17A5F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6CC7721-5BB3-6DC8-6A5A-AD8E60FA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D6DA84-4829-E893-9F77-8D2BACB22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AE2-76E0-44B8-BFB3-1A91705A75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532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F61D3A1-C3BD-A6A6-C4A3-74A361B51D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5B88462-355B-DE0F-B0C0-AA7C3A751D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A4C7E9-7C4E-D0F1-F5D2-6D88DBA0C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2995-46C3-414B-855A-A3E426B17A5F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BEB341-CA03-EE85-3837-710FA0555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A0C877-443B-0E4D-EE11-9F7629D18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AE2-76E0-44B8-BFB3-1A91705A75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7694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890675-3316-8AC0-CF04-1B5D10B16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09866C1-F7D3-04A3-BB6B-D66F6A5EE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34696B-FF31-5782-FEDF-00196668A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2995-46C3-414B-855A-A3E426B17A5F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D2C66D8-403E-D6C7-8151-23B23DAD7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FBDFDA-6944-426F-2029-A555BFF62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AE2-76E0-44B8-BFB3-1A91705A75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1875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D403A8-9FFD-E0EA-CFAF-20AD5E880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BDA5EA-0403-7B75-B5A6-660E793E1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7FEC32-689E-5705-59DA-6862B23BF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2995-46C3-414B-855A-A3E426B17A5F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B46DD3-3A22-603E-13FC-4617A828C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78FE61-9632-A5D2-CFC7-3525F54E3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AE2-76E0-44B8-BFB3-1A91705A75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2921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ED4572-7302-5C3C-FC82-DB27DE847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A47DF5F-1698-B3A6-DEF6-775BBFBA0A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E95B2BE-1C5D-D5B6-0D13-CA62989C0C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2588F62-21D3-A9C7-78B4-4B334D801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2995-46C3-414B-855A-A3E426B17A5F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2E13236-DF47-A10B-CD98-20DAE069A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B65542E-21B3-0A10-CEEA-F340CCF0F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AE2-76E0-44B8-BFB3-1A91705A75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2410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7F2A6C-CBB0-4145-16B7-A3C589624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42F2AB4-EF0E-E798-F90B-4748C8D8F9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BEB4627-EF5D-1B59-462F-5132EE74D7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52CB59C-9FC2-463B-E19C-99835CC04E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5884A03-02A5-6917-2676-423621AFB7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3AF0BA6-E263-A52F-4FE6-111F031B7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2995-46C3-414B-855A-A3E426B17A5F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697433C-A547-9764-9495-43B5DEB21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700985E-54BB-576F-B73F-20733B3C9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AE2-76E0-44B8-BFB3-1A91705A75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277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FEF47C-8AAF-E974-7D86-A008FF96A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73CC0E4-0E52-45A7-9D6C-B5EAC0791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2995-46C3-414B-855A-A3E426B17A5F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2C69493-D10B-53D6-8F54-53FDA60EE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00AC8D3-6B9F-E2F1-9E0E-FD66846EF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AE2-76E0-44B8-BFB3-1A91705A75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248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996F168-A8C0-E26E-8B1E-688F6CF83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2995-46C3-414B-855A-A3E426B17A5F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BD320C3-2BB3-829B-D1C6-64F1DC6FC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7C62C41-EA5C-A14B-2BBB-AD7AC8010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AE2-76E0-44B8-BFB3-1A91705A75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3303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339D72-5DCC-4962-C8AC-190ABE686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DAF1931-BF73-324C-C548-B8F17F6AE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002CF9E-A13D-0AD3-2AF8-9AB8880EB2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1BF7195-BBD4-B1D2-D163-6AF47CAB4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2995-46C3-414B-855A-A3E426B17A5F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38BD69-CB42-E1D2-38B8-566E46B08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E6C7C9D-8FAC-F4C0-E057-BE2ECBB30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AE2-76E0-44B8-BFB3-1A91705A75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920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40C089-2925-E9DA-04C2-8BB4F5DB5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06DBBE7-54D8-03E0-C118-38CF804805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EFBFC42-B281-F838-EFC1-10DF8C3157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4FE9EA4-526D-19A3-277C-4907C7ABB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2995-46C3-414B-855A-A3E426B17A5F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6E7B96B-7A60-3D11-CFB0-5343EA7FC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9468D-457F-D014-1076-B59642BC7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AE2-76E0-44B8-BFB3-1A91705A75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1103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E7E881C-BEF8-7460-F045-68A919358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D772F90-B669-4406-E14A-F5DE55DC4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DB607B-1559-87D4-5005-E6AFD2EBB2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D02995-46C3-414B-855A-A3E426B17A5F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CDE621-156D-5547-D82C-F0B98EE129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10CCA6-9C7F-1315-B386-6A6B8A57F9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86FAE2-76E0-44B8-BFB3-1A91705A75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730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6988698-D673-51A4-9900-89C86FAAE095}"/>
              </a:ext>
            </a:extLst>
          </p:cNvPr>
          <p:cNvSpPr/>
          <p:nvPr/>
        </p:nvSpPr>
        <p:spPr>
          <a:xfrm>
            <a:off x="7548087" y="7330915"/>
            <a:ext cx="42117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住所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広島市安佐南区西原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丁目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25-10</a:t>
            </a:r>
          </a:p>
          <a:p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電話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   </a:t>
            </a:r>
            <a:r>
              <a:rPr lang="en-US" altLang="ja-JP" sz="1600" dirty="0">
                <a:solidFill>
                  <a:srgbClr val="F6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082-832-5320</a:t>
            </a:r>
          </a:p>
        </p:txBody>
      </p:sp>
      <p:pic>
        <p:nvPicPr>
          <p:cNvPr id="1026" name="Picture 2" descr="5月・鯉のぼりのフレーム飾り枠イラスト03 | 無料イラスト ...">
            <a:extLst>
              <a:ext uri="{FF2B5EF4-FFF2-40B4-BE49-F238E27FC236}">
                <a16:creationId xmlns:a16="http://schemas.microsoft.com/office/drawing/2014/main" id="{D34BC3D7-1689-2600-5003-967CE06D0F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12" y="14603"/>
            <a:ext cx="12071688" cy="6843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D5E4357-AA7D-AF0E-C1BF-7E05D042197C}"/>
              </a:ext>
            </a:extLst>
          </p:cNvPr>
          <p:cNvSpPr txBox="1"/>
          <p:nvPr/>
        </p:nvSpPr>
        <p:spPr>
          <a:xfrm>
            <a:off x="3147929" y="7264903"/>
            <a:ext cx="4400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ホームページよりネットでご予約ください。</a:t>
            </a:r>
            <a:endParaRPr kumimoji="1" lang="en-US" altLang="ja-JP" dirty="0">
              <a:solidFill>
                <a:srgbClr val="00B05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園見学も実施しています。</a:t>
            </a:r>
            <a:endParaRPr kumimoji="1" lang="ja-JP" altLang="en-US" dirty="0">
              <a:solidFill>
                <a:srgbClr val="00B05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C58CE61-5ABE-D0C6-9C8D-8D820EDF6A01}"/>
              </a:ext>
            </a:extLst>
          </p:cNvPr>
          <p:cNvSpPr txBox="1"/>
          <p:nvPr/>
        </p:nvSpPr>
        <p:spPr>
          <a:xfrm>
            <a:off x="4085518" y="66410"/>
            <a:ext cx="300955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4000" b="1" dirty="0">
              <a:ln w="0"/>
              <a:solidFill>
                <a:srgbClr val="002060"/>
              </a:solidFill>
            </a:endParaRPr>
          </a:p>
          <a:p>
            <a:r>
              <a:rPr kumimoji="1" lang="ja-JP" altLang="en-US" sz="3600" b="1" dirty="0">
                <a:ln w="0"/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子育てひろば</a:t>
            </a:r>
            <a:endParaRPr kumimoji="1" lang="ja-JP" altLang="en-US" sz="3600" b="1" dirty="0">
              <a:solidFill>
                <a:srgbClr val="00206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0CA57E7-C77A-6625-D305-DC84D7C30F5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332" y="5931934"/>
            <a:ext cx="2533204" cy="659391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2D7666E-7B11-666E-F9E6-98C136C155C9}"/>
              </a:ext>
            </a:extLst>
          </p:cNvPr>
          <p:cNvSpPr txBox="1"/>
          <p:nvPr/>
        </p:nvSpPr>
        <p:spPr>
          <a:xfrm>
            <a:off x="6382013" y="4878920"/>
            <a:ext cx="40321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4800" dirty="0">
              <a:solidFill>
                <a:srgbClr val="FF000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9D48590-9B00-51EA-E54D-F934118866A1}"/>
              </a:ext>
            </a:extLst>
          </p:cNvPr>
          <p:cNvSpPr txBox="1"/>
          <p:nvPr/>
        </p:nvSpPr>
        <p:spPr>
          <a:xfrm>
            <a:off x="3046742" y="1322724"/>
            <a:ext cx="5571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rgbClr val="FF33CC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ニチイキッズ西原保育園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4EDE7E9-D26F-D1CD-71DB-28D4A8D39B01}"/>
              </a:ext>
            </a:extLst>
          </p:cNvPr>
          <p:cNvSpPr txBox="1"/>
          <p:nvPr/>
        </p:nvSpPr>
        <p:spPr>
          <a:xfrm>
            <a:off x="6303934" y="4703083"/>
            <a:ext cx="32901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00206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お気軽にお問い合わせください</a:t>
            </a: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4AF8B873-F8B7-C075-0E50-BFC9C6D8E1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963459"/>
              </p:ext>
            </p:extLst>
          </p:nvPr>
        </p:nvGraphicFramePr>
        <p:xfrm>
          <a:off x="1736436" y="2130526"/>
          <a:ext cx="7709905" cy="258540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463637">
                  <a:extLst>
                    <a:ext uri="{9D8B030D-6E8A-4147-A177-3AD203B41FA5}">
                      <a16:colId xmlns:a16="http://schemas.microsoft.com/office/drawing/2014/main" val="3186704958"/>
                    </a:ext>
                  </a:extLst>
                </a:gridCol>
                <a:gridCol w="4246268">
                  <a:extLst>
                    <a:ext uri="{9D8B030D-6E8A-4147-A177-3AD203B41FA5}">
                      <a16:colId xmlns:a16="http://schemas.microsoft.com/office/drawing/2014/main" val="3342563707"/>
                    </a:ext>
                  </a:extLst>
                </a:gridCol>
              </a:tblGrid>
              <a:tr h="3149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</a:rPr>
                        <a:t>日時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内容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753911"/>
                  </a:ext>
                </a:extLst>
              </a:tr>
              <a:tr h="4401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/>
                        <a:t>月  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日（金） 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：</a:t>
                      </a:r>
                      <a:r>
                        <a:rPr kumimoji="1" lang="en-US" altLang="ja-JP" sz="1400" dirty="0"/>
                        <a:t>45</a:t>
                      </a:r>
                      <a:r>
                        <a:rPr kumimoji="1" lang="ja-JP" altLang="en-US" sz="1400" dirty="0"/>
                        <a:t>～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：</a:t>
                      </a:r>
                      <a:r>
                        <a:rPr kumimoji="1" lang="en-US" altLang="ja-JP" sz="1400" dirty="0"/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こどもの日のつどい（こいのぼり制作）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1483761"/>
                  </a:ext>
                </a:extLst>
              </a:tr>
              <a:tr h="4401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 dirty="0"/>
                        <a:t>月  </a:t>
                      </a:r>
                      <a:r>
                        <a:rPr kumimoji="1" lang="en-US" altLang="ja-JP" sz="1400" dirty="0"/>
                        <a:t>8</a:t>
                      </a:r>
                      <a:r>
                        <a:rPr kumimoji="1" lang="ja-JP" altLang="en-US" sz="1400" dirty="0"/>
                        <a:t>日（金）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：</a:t>
                      </a:r>
                      <a:r>
                        <a:rPr kumimoji="1" lang="en-US" altLang="ja-JP" sz="1400" dirty="0"/>
                        <a:t>15</a:t>
                      </a:r>
                      <a:r>
                        <a:rPr kumimoji="1" lang="ja-JP" altLang="en-US" sz="1400" dirty="0"/>
                        <a:t>～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：</a:t>
                      </a:r>
                      <a:r>
                        <a:rPr kumimoji="1" lang="en-US" altLang="ja-JP" sz="1400" dirty="0"/>
                        <a:t>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離乳食試食会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8448115"/>
                  </a:ext>
                </a:extLst>
              </a:tr>
              <a:tr h="4401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 dirty="0"/>
                        <a:t>月</a:t>
                      </a:r>
                      <a:r>
                        <a:rPr kumimoji="1" lang="en-US" altLang="ja-JP" sz="1400" dirty="0"/>
                        <a:t>13</a:t>
                      </a:r>
                      <a:r>
                        <a:rPr kumimoji="1" lang="ja-JP" altLang="en-US" sz="1400" dirty="0"/>
                        <a:t>日（水）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：</a:t>
                      </a:r>
                      <a:r>
                        <a:rPr kumimoji="1" lang="en-US" altLang="ja-JP" sz="1400" dirty="0"/>
                        <a:t>00</a:t>
                      </a:r>
                      <a:r>
                        <a:rPr kumimoji="1" lang="ja-JP" altLang="en-US" sz="1400" dirty="0"/>
                        <a:t>～</a:t>
                      </a:r>
                      <a:r>
                        <a:rPr kumimoji="1" lang="en-US" altLang="ja-JP" sz="1400" dirty="0"/>
                        <a:t>11</a:t>
                      </a:r>
                      <a:r>
                        <a:rPr kumimoji="1" lang="ja-JP" altLang="en-US" sz="1400" dirty="0"/>
                        <a:t>：</a:t>
                      </a:r>
                      <a:r>
                        <a:rPr kumimoji="1" lang="en-US" altLang="ja-JP" sz="1400" dirty="0"/>
                        <a:t>00</a:t>
                      </a:r>
                      <a:endParaRPr kumimoji="1" lang="ja-JP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英語であそぼう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7567343"/>
                  </a:ext>
                </a:extLst>
              </a:tr>
              <a:tr h="47503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6</a:t>
                      </a:r>
                      <a:r>
                        <a:rPr kumimoji="1" lang="ja-JP" altLang="en-US" sz="1400" dirty="0"/>
                        <a:t>月  </a:t>
                      </a:r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 dirty="0"/>
                        <a:t>日（金）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：</a:t>
                      </a:r>
                      <a:r>
                        <a:rPr kumimoji="1" lang="en-US" altLang="ja-JP" sz="1400" dirty="0"/>
                        <a:t>15</a:t>
                      </a:r>
                      <a:r>
                        <a:rPr kumimoji="1" lang="ja-JP" altLang="en-US" sz="1400" dirty="0"/>
                        <a:t>～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：</a:t>
                      </a:r>
                      <a:r>
                        <a:rPr kumimoji="1" lang="en-US" altLang="ja-JP" sz="1400" dirty="0"/>
                        <a:t>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離乳食試食会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0672145"/>
                  </a:ext>
                </a:extLst>
              </a:tr>
              <a:tr h="47503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6</a:t>
                      </a:r>
                      <a:r>
                        <a:rPr kumimoji="1" lang="ja-JP" altLang="en-US" sz="1400" dirty="0"/>
                        <a:t>月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日（水）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：</a:t>
                      </a:r>
                      <a:r>
                        <a:rPr kumimoji="1" lang="en-US" altLang="ja-JP" sz="1400" dirty="0"/>
                        <a:t>00</a:t>
                      </a:r>
                      <a:r>
                        <a:rPr kumimoji="1" lang="ja-JP" altLang="en-US" sz="1400" dirty="0"/>
                        <a:t>～</a:t>
                      </a:r>
                      <a:r>
                        <a:rPr kumimoji="1" lang="en-US" altLang="ja-JP" sz="1400" dirty="0"/>
                        <a:t>11</a:t>
                      </a:r>
                      <a:r>
                        <a:rPr kumimoji="1" lang="ja-JP" altLang="en-US" sz="1400" dirty="0"/>
                        <a:t>：</a:t>
                      </a:r>
                      <a:r>
                        <a:rPr kumimoji="1" lang="en-US" altLang="ja-JP" sz="1400" dirty="0"/>
                        <a:t>00</a:t>
                      </a:r>
                      <a:endParaRPr kumimoji="1" lang="ja-JP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英語であそぼう</a:t>
                      </a:r>
                      <a:endParaRPr kumimoji="1" lang="en-US" altLang="ja-JP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5951351"/>
                  </a:ext>
                </a:extLst>
              </a:tr>
            </a:tbl>
          </a:graphicData>
        </a:graphic>
      </p:graphicFrame>
      <p:pic>
        <p:nvPicPr>
          <p:cNvPr id="1028" name="Picture 4" descr="５月のイラストNo.114『紙の兜とかしわもち』／無料のフリー素材集【花鳥風月】">
            <a:extLst>
              <a:ext uri="{FF2B5EF4-FFF2-40B4-BE49-F238E27FC236}">
                <a16:creationId xmlns:a16="http://schemas.microsoft.com/office/drawing/2014/main" id="{831BAD5B-644E-8D90-13C6-0BCC1B1920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7408" y="894286"/>
            <a:ext cx="2072460" cy="15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6386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e85a014-0ad3-4f21-8254-d413d8f7523f" xsi:nil="true"/>
    <lcf76f155ced4ddcb4097134ff3c332f xmlns="f77a266f-c7fa-4b30-b28a-97607b0b272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367B1E3B7F215449089291170C58CFA" ma:contentTypeVersion="11" ma:contentTypeDescription="新しいドキュメントを作成します。" ma:contentTypeScope="" ma:versionID="22a87aedd42215bf03aca7aad985db66">
  <xsd:schema xmlns:xsd="http://www.w3.org/2001/XMLSchema" xmlns:xs="http://www.w3.org/2001/XMLSchema" xmlns:p="http://schemas.microsoft.com/office/2006/metadata/properties" xmlns:ns2="f77a266f-c7fa-4b30-b28a-97607b0b2723" xmlns:ns3="fe85a014-0ad3-4f21-8254-d413d8f7523f" targetNamespace="http://schemas.microsoft.com/office/2006/metadata/properties" ma:root="true" ma:fieldsID="03a2bf198add96f4da724196675e2c2f" ns2:_="" ns3:_="">
    <xsd:import namespace="f77a266f-c7fa-4b30-b28a-97607b0b2723"/>
    <xsd:import namespace="fe85a014-0ad3-4f21-8254-d413d8f752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7a266f-c7fa-4b30-b28a-97607b0b27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007de796-b30b-44d5-8819-c35727e702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85a014-0ad3-4f21-8254-d413d8f7523f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2341ea33-977a-4469-ae5d-f0c30c9b4753}" ma:internalName="TaxCatchAll" ma:showField="CatchAllData" ma:web="fe85a014-0ad3-4f21-8254-d413d8f752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57E3E5-8BDC-4D5F-9828-A9CDE941CDD3}">
  <ds:schemaRefs>
    <ds:schemaRef ds:uri="http://schemas.microsoft.com/office/2006/metadata/properties"/>
    <ds:schemaRef ds:uri="http://schemas.microsoft.com/office/infopath/2007/PartnerControls"/>
    <ds:schemaRef ds:uri="fe85a014-0ad3-4f21-8254-d413d8f7523f"/>
    <ds:schemaRef ds:uri="f77a266f-c7fa-4b30-b28a-97607b0b2723"/>
  </ds:schemaRefs>
</ds:datastoreItem>
</file>

<file path=customXml/itemProps2.xml><?xml version="1.0" encoding="utf-8"?>
<ds:datastoreItem xmlns:ds="http://schemas.openxmlformats.org/officeDocument/2006/customXml" ds:itemID="{614D7A1F-B8BA-408D-AFB5-1EF339A3FE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A61569-CC92-47EA-9251-FDE7A37CA1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7a266f-c7fa-4b30-b28a-97607b0b2723"/>
    <ds:schemaRef ds:uri="fe85a014-0ad3-4f21-8254-d413d8f752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127</Words>
  <Application>Microsoft Office PowerPoint</Application>
  <PresentationFormat>ワイド画面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HGP創英角ﾎﾟｯﾌﾟ体</vt:lpstr>
      <vt:lpstr>HGS創英角ﾎﾟｯﾌﾟ体</vt:lpstr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森岡奈奈</dc:creator>
  <cp:lastModifiedBy>ＮＫ西原保育園</cp:lastModifiedBy>
  <cp:revision>4</cp:revision>
  <dcterms:created xsi:type="dcterms:W3CDTF">2025-12-25T09:27:17Z</dcterms:created>
  <dcterms:modified xsi:type="dcterms:W3CDTF">2026-04-06T08:16:53Z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0x0101006367B1E3B7F215449089291170C58CFA</vt:lpwstr>
  </property>
</Properties>
</file>