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5091113" cy="71993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34B9D6-1FD5-D1DF-0D05-DC8F191B8505}" name="小林 菜緒" initials="菜小" userId="S::kobayashi-nao@nichiigakkan.co.jp::31e0d7ef-64fc-4248-a422-43f803910a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834" y="1178222"/>
            <a:ext cx="4327446" cy="2506427"/>
          </a:xfrm>
        </p:spPr>
        <p:txBody>
          <a:bodyPr anchor="b"/>
          <a:lstStyle>
            <a:lvl1pPr algn="ctr"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389" y="3781306"/>
            <a:ext cx="3818335" cy="1738167"/>
          </a:xfrm>
        </p:spPr>
        <p:txBody>
          <a:bodyPr/>
          <a:lstStyle>
            <a:lvl1pPr marL="0" indent="0" algn="ctr">
              <a:buNone/>
              <a:defRPr sz="1336"/>
            </a:lvl1pPr>
            <a:lvl2pPr marL="254569" indent="0" algn="ctr">
              <a:buNone/>
              <a:defRPr sz="1114"/>
            </a:lvl2pPr>
            <a:lvl3pPr marL="509138" indent="0" algn="ctr">
              <a:buNone/>
              <a:defRPr sz="1002"/>
            </a:lvl3pPr>
            <a:lvl4pPr marL="763707" indent="0" algn="ctr">
              <a:buNone/>
              <a:defRPr sz="891"/>
            </a:lvl4pPr>
            <a:lvl5pPr marL="1018276" indent="0" algn="ctr">
              <a:buNone/>
              <a:defRPr sz="891"/>
            </a:lvl5pPr>
            <a:lvl6pPr marL="1272845" indent="0" algn="ctr">
              <a:buNone/>
              <a:defRPr sz="891"/>
            </a:lvl6pPr>
            <a:lvl7pPr marL="1527414" indent="0" algn="ctr">
              <a:buNone/>
              <a:defRPr sz="891"/>
            </a:lvl7pPr>
            <a:lvl8pPr marL="1781983" indent="0" algn="ctr">
              <a:buNone/>
              <a:defRPr sz="891"/>
            </a:lvl8pPr>
            <a:lvl9pPr marL="2036552" indent="0" algn="ctr">
              <a:buNone/>
              <a:defRPr sz="8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7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8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3328" y="383297"/>
            <a:ext cx="1097771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0014" y="383297"/>
            <a:ext cx="3229675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77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19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363" y="1794831"/>
            <a:ext cx="4391085" cy="2994714"/>
          </a:xfrm>
        </p:spPr>
        <p:txBody>
          <a:bodyPr anchor="b"/>
          <a:lstStyle>
            <a:lvl1pPr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363" y="4817876"/>
            <a:ext cx="4391085" cy="1574849"/>
          </a:xfrm>
        </p:spPr>
        <p:txBody>
          <a:bodyPr/>
          <a:lstStyle>
            <a:lvl1pPr marL="0" indent="0">
              <a:buNone/>
              <a:defRPr sz="1336">
                <a:solidFill>
                  <a:schemeClr val="tx1">
                    <a:tint val="82000"/>
                  </a:schemeClr>
                </a:solidFill>
              </a:defRPr>
            </a:lvl1pPr>
            <a:lvl2pPr marL="254569" indent="0">
              <a:buNone/>
              <a:defRPr sz="1114">
                <a:solidFill>
                  <a:schemeClr val="tx1">
                    <a:tint val="82000"/>
                  </a:schemeClr>
                </a:solidFill>
              </a:defRPr>
            </a:lvl2pPr>
            <a:lvl3pPr marL="509138" indent="0">
              <a:buNone/>
              <a:defRPr sz="1002">
                <a:solidFill>
                  <a:schemeClr val="tx1">
                    <a:tint val="82000"/>
                  </a:schemeClr>
                </a:solidFill>
              </a:defRPr>
            </a:lvl3pPr>
            <a:lvl4pPr marL="763707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4pPr>
            <a:lvl5pPr marL="1018276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5pPr>
            <a:lvl6pPr marL="1272845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6pPr>
            <a:lvl7pPr marL="1527414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7pPr>
            <a:lvl8pPr marL="1781983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8pPr>
            <a:lvl9pPr marL="2036552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0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014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7376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0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383299"/>
            <a:ext cx="4391085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678" y="1764832"/>
            <a:ext cx="2153779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678" y="2629749"/>
            <a:ext cx="2153779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7376" y="1764832"/>
            <a:ext cx="2164386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77376" y="2629749"/>
            <a:ext cx="216438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66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93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4386" y="1036570"/>
            <a:ext cx="2577376" cy="5116178"/>
          </a:xfrm>
        </p:spPr>
        <p:txBody>
          <a:bodyPr/>
          <a:lstStyle>
            <a:lvl1pPr>
              <a:defRPr sz="1782"/>
            </a:lvl1pPr>
            <a:lvl2pPr>
              <a:defRPr sz="1559"/>
            </a:lvl2pPr>
            <a:lvl3pPr>
              <a:defRPr sz="1336"/>
            </a:lvl3pPr>
            <a:lvl4pPr>
              <a:defRPr sz="1114"/>
            </a:lvl4pPr>
            <a:lvl5pPr>
              <a:defRPr sz="1114"/>
            </a:lvl5pPr>
            <a:lvl6pPr>
              <a:defRPr sz="1114"/>
            </a:lvl6pPr>
            <a:lvl7pPr>
              <a:defRPr sz="1114"/>
            </a:lvl7pPr>
            <a:lvl8pPr>
              <a:defRPr sz="1114"/>
            </a:lvl8pPr>
            <a:lvl9pPr>
              <a:defRPr sz="11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6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64386" y="1036570"/>
            <a:ext cx="2577376" cy="5116178"/>
          </a:xfrm>
        </p:spPr>
        <p:txBody>
          <a:bodyPr anchor="t"/>
          <a:lstStyle>
            <a:lvl1pPr marL="0" indent="0">
              <a:buNone/>
              <a:defRPr sz="1782"/>
            </a:lvl1pPr>
            <a:lvl2pPr marL="254569" indent="0">
              <a:buNone/>
              <a:defRPr sz="1559"/>
            </a:lvl2pPr>
            <a:lvl3pPr marL="509138" indent="0">
              <a:buNone/>
              <a:defRPr sz="1336"/>
            </a:lvl3pPr>
            <a:lvl4pPr marL="763707" indent="0">
              <a:buNone/>
              <a:defRPr sz="1114"/>
            </a:lvl4pPr>
            <a:lvl5pPr marL="1018276" indent="0">
              <a:buNone/>
              <a:defRPr sz="1114"/>
            </a:lvl5pPr>
            <a:lvl6pPr marL="1272845" indent="0">
              <a:buNone/>
              <a:defRPr sz="1114"/>
            </a:lvl6pPr>
            <a:lvl7pPr marL="1527414" indent="0">
              <a:buNone/>
              <a:defRPr sz="1114"/>
            </a:lvl7pPr>
            <a:lvl8pPr marL="1781983" indent="0">
              <a:buNone/>
              <a:defRPr sz="1114"/>
            </a:lvl8pPr>
            <a:lvl9pPr marL="2036552" indent="0">
              <a:buNone/>
              <a:defRPr sz="11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014" y="383299"/>
            <a:ext cx="4391085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014" y="1916484"/>
            <a:ext cx="4391085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014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2C19-4F6A-42ED-B312-EC69753EE1C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6431" y="6672698"/>
            <a:ext cx="171825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95599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90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9138" rtl="0" eaLnBrk="1" latinLnBrk="0" hangingPunct="1">
        <a:lnSpc>
          <a:spcPct val="90000"/>
        </a:lnSpc>
        <a:spcBef>
          <a:spcPct val="0"/>
        </a:spcBef>
        <a:buNone/>
        <a:defRPr kumimoji="1" sz="2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284" indent="-127284" algn="l" defTabSz="509138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kumimoji="1"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81853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336" kern="1200">
          <a:solidFill>
            <a:schemeClr val="tx1"/>
          </a:solidFill>
          <a:latin typeface="+mn-lt"/>
          <a:ea typeface="+mn-ea"/>
          <a:cs typeface="+mn-cs"/>
        </a:defRPr>
      </a:lvl2pPr>
      <a:lvl3pPr marL="636422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114" kern="1200">
          <a:solidFill>
            <a:schemeClr val="tx1"/>
          </a:solidFill>
          <a:latin typeface="+mn-lt"/>
          <a:ea typeface="+mn-ea"/>
          <a:cs typeface="+mn-cs"/>
        </a:defRPr>
      </a:lvl3pPr>
      <a:lvl4pPr marL="890991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145560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400129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654698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909267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163836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1pPr>
      <a:lvl2pPr marL="254569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2pPr>
      <a:lvl3pPr marL="509138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3pPr>
      <a:lvl4pPr marL="763707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018276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272845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527414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781983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036552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6834867-8526-FD71-53B5-F79EAFEE0F11}"/>
              </a:ext>
            </a:extLst>
          </p:cNvPr>
          <p:cNvGrpSpPr/>
          <p:nvPr/>
        </p:nvGrpSpPr>
        <p:grpSpPr>
          <a:xfrm>
            <a:off x="1" y="0"/>
            <a:ext cx="5091112" cy="7201007"/>
            <a:chOff x="1" y="-848"/>
            <a:chExt cx="5091112" cy="7201007"/>
          </a:xfrm>
        </p:grpSpPr>
        <p:pic>
          <p:nvPicPr>
            <p:cNvPr id="3" name="図 2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92AFDC5-6ADD-7138-AF40-7EF478DA6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-848"/>
              <a:ext cx="5091112" cy="7201007"/>
            </a:xfrm>
            <a:prstGeom prst="rect">
              <a:avLst/>
            </a:prstGeom>
          </p:spPr>
        </p:pic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DCD8490D-F7F4-F96F-7E5F-2B147692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990" y="6212292"/>
              <a:ext cx="395056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6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ニチイキッズ</a:t>
              </a:r>
              <a:r>
                <a:rPr kumimoji="0" lang="ja-JP" altLang="en-US" sz="16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おおみや上落合</a:t>
              </a:r>
              <a:r>
                <a:rPr kumimoji="0" lang="ja-JP" altLang="ja-JP" sz="16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保育園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住所：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さいたま市中央区上落合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8-3-32-2F</a:t>
              </a:r>
              <a:endPara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200" b="1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TEL ：</a:t>
              </a:r>
              <a:r>
                <a:rPr lang="en-US" altLang="ja-JP" sz="1200" b="1"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0</a:t>
              </a:r>
              <a:r>
                <a:rPr kumimoji="0" lang="en-US" altLang="ja-JP" sz="1200" b="1" i="0" u="none" strike="noStrike" cap="none" normalizeH="0" baseline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48-840-0720</a:t>
              </a:r>
              <a:endPara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pic>
        <p:nvPicPr>
          <p:cNvPr id="4" name="図 3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66096FFA-AEC3-1D7A-DC31-B88910915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856" y="5997911"/>
            <a:ext cx="596072" cy="59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D091BCFAD69141997C04C935314D99" ma:contentTypeVersion="19" ma:contentTypeDescription="新しいドキュメントを作成します。" ma:contentTypeScope="" ma:versionID="fe93a3109e6c07a2895b9fd1e15c4a0f">
  <xsd:schema xmlns:xsd="http://www.w3.org/2001/XMLSchema" xmlns:xs="http://www.w3.org/2001/XMLSchema" xmlns:p="http://schemas.microsoft.com/office/2006/metadata/properties" xmlns:ns2="C7A28859-E592-4F28-AE7C-CFFC460F401F" xmlns:ns3="b6e11dde-1002-4709-afc2-f69c44175ebe" xmlns:ns4="c7a28859-e592-4f28-ae7c-cffc460f401f" targetNamespace="http://schemas.microsoft.com/office/2006/metadata/properties" ma:root="true" ma:fieldsID="ba4ad773146dbb34d554906a5da36c9a" ns2:_="" ns3:_="" ns4:_="">
    <xsd:import namespace="C7A28859-E592-4F28-AE7C-CFFC460F401F"/>
    <xsd:import namespace="b6e11dde-1002-4709-afc2-f69c44175ebe"/>
    <xsd:import namespace="c7a28859-e592-4f28-ae7c-cffc460f401f"/>
    <xsd:element name="properties">
      <xsd:complexType>
        <xsd:sequence>
          <xsd:element name="documentManagement">
            <xsd:complexType>
              <xsd:all>
                <xsd:element ref="ns2:SortNo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4:MediaServiceAutoTags" minOccurs="0"/>
                <xsd:element ref="ns4:mtgo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3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28859-E592-4F28-AE7C-CFFC460F401F" elementFormDefault="qualified">
    <xsd:import namespace="http://schemas.microsoft.com/office/2006/documentManagement/types"/>
    <xsd:import namespace="http://schemas.microsoft.com/office/infopath/2007/PartnerControls"/>
    <xsd:element name="SortNo" ma:index="8" nillable="true" ma:displayName="並順" ma:decimals="0" ma:default="5" ma:hidden="true" ma:internalName="SortNo" ma:readOnly="false" ma:percentage="FALSE">
      <xsd:simpleType>
        <xsd:restriction base="dms:Number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11dde-1002-4709-afc2-f69c44175e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0B2D696-AFDF-4D0F-BECF-52C915E6F98A}" ma:internalName="TaxCatchAll" ma:showField="CatchAllData" ma:web="{55067575-7174-47d0-a586-09dc2039b3a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28859-e592-4f28-ae7c-cffc460f401f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tgo" ma:index="14" nillable="true" ma:displayName="番号" ma:hidden="true" ma:internalName="mtgo" ma:readOnly="false">
      <xsd:simpleType>
        <xsd:restriction base="dms:Number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概要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rtNo xmlns="C7A28859-E592-4F28-AE7C-CFFC460F401F">5</SortNo>
    <mtgo xmlns="c7a28859-e592-4f28-ae7c-cffc460f401f" xsi:nil="true"/>
    <TaxCatchAll xmlns="b6e11dde-1002-4709-afc2-f69c44175ebe" xsi:nil="true"/>
    <lcf76f155ced4ddcb4097134ff3c332f xmlns="c7a28859-e592-4f28-ae7c-cffc460f401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70C8CE-D598-4334-AC1B-CC29E9CA2F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DBFA1-BF1B-4D7B-9F11-9C05F952F9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A28859-E592-4F28-AE7C-CFFC460F401F"/>
    <ds:schemaRef ds:uri="b6e11dde-1002-4709-afc2-f69c44175ebe"/>
    <ds:schemaRef ds:uri="c7a28859-e592-4f28-ae7c-cffc460f40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02F815-79AF-4A4A-B64F-CE6D7919728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c7a28859-e592-4f28-ae7c-cffc460f401f"/>
    <ds:schemaRef ds:uri="http://purl.org/dc/terms/"/>
    <ds:schemaRef ds:uri="http://schemas.microsoft.com/office/infopath/2007/PartnerControls"/>
    <ds:schemaRef ds:uri="b6e11dde-1002-4709-afc2-f69c44175ebe"/>
    <ds:schemaRef ds:uri="C7A28859-E592-4F28-AE7C-CFFC460F401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小林 菜緒</dc:creator>
  <cp:lastModifiedBy>ＮＫ上落合（企業内）</cp:lastModifiedBy>
  <cp:revision>7</cp:revision>
  <cp:lastPrinted>2026-03-03T03:36:38Z</cp:lastPrinted>
  <dcterms:created xsi:type="dcterms:W3CDTF">2025-11-07T00:43:14Z</dcterms:created>
  <dcterms:modified xsi:type="dcterms:W3CDTF">2026-03-05T01:42:08Z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0x0101006CD091BCFAD69141997C04C935314D99</vt:lpwstr>
  </property>
  <property fmtid="{D5CDD505-2E9C-101B-9397-08002B2CF9AE}" pid="3" name="MediaServiceImageTags">
    <vt:lpwstr/>
  </property>
</Properties>
</file>