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6858000" cy="9144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4660"/>
  </p:normalViewPr>
  <p:slideViewPr>
    <p:cSldViewPr snapToGrid="0">
      <p:cViewPr varScale="1">
        <p:scale>
          <a:sx n="74" d="100"/>
          <a:sy n="74" d="100"/>
        </p:scale>
        <p:origin x="72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37B4C6-C0D0-4353-A2C1-A73807AF9DEA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46300" y="1243013"/>
            <a:ext cx="25146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B6E373-56A0-4A27-A0D1-A2975CA4A2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6220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4338C-81EF-4E22-A93C-1EDB96665E42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0DB66-9F3B-47F4-887C-774D8489A3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3810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4338C-81EF-4E22-A93C-1EDB96665E42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0DB66-9F3B-47F4-887C-774D8489A3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1455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4338C-81EF-4E22-A93C-1EDB96665E42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0DB66-9F3B-47F4-887C-774D8489A3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9107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4338C-81EF-4E22-A93C-1EDB96665E42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0DB66-9F3B-47F4-887C-774D8489A3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3425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4338C-81EF-4E22-A93C-1EDB96665E42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0DB66-9F3B-47F4-887C-774D8489A3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8344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4338C-81EF-4E22-A93C-1EDB96665E42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0DB66-9F3B-47F4-887C-774D8489A3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4347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4338C-81EF-4E22-A93C-1EDB96665E42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0DB66-9F3B-47F4-887C-774D8489A3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6146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4338C-81EF-4E22-A93C-1EDB96665E42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0DB66-9F3B-47F4-887C-774D8489A3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7007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4338C-81EF-4E22-A93C-1EDB96665E42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0DB66-9F3B-47F4-887C-774D8489A3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3915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4338C-81EF-4E22-A93C-1EDB96665E42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0DB66-9F3B-47F4-887C-774D8489A3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2432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4338C-81EF-4E22-A93C-1EDB96665E42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0DB66-9F3B-47F4-887C-774D8489A3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8921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44338C-81EF-4E22-A93C-1EDB96665E42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60DB66-9F3B-47F4-887C-774D8489A3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341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268D40C9-3C78-C3BA-D5FD-D3CAB8B990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83713"/>
            <a:ext cx="6857999" cy="9311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リボン: カーブして上方向に曲がる 7">
            <a:extLst>
              <a:ext uri="{FF2B5EF4-FFF2-40B4-BE49-F238E27FC236}">
                <a16:creationId xmlns:a16="http://schemas.microsoft.com/office/drawing/2014/main" id="{A82F49F4-8DA7-8A18-7A13-2C5C818CF7E7}"/>
              </a:ext>
            </a:extLst>
          </p:cNvPr>
          <p:cNvSpPr/>
          <p:nvPr/>
        </p:nvSpPr>
        <p:spPr>
          <a:xfrm>
            <a:off x="683831" y="1079088"/>
            <a:ext cx="5599090" cy="1835271"/>
          </a:xfrm>
          <a:prstGeom prst="ellipseRibbon2">
            <a:avLst>
              <a:gd name="adj1" fmla="val 44074"/>
              <a:gd name="adj2" fmla="val 70290"/>
              <a:gd name="adj3" fmla="val 25000"/>
            </a:avLst>
          </a:prstGeom>
          <a:gradFill>
            <a:gsLst>
              <a:gs pos="0">
                <a:schemeClr val="accent4">
                  <a:satMod val="105000"/>
                  <a:tint val="67000"/>
                  <a:lumMod val="95000"/>
                  <a:lumOff val="5000"/>
                </a:schemeClr>
              </a:gs>
              <a:gs pos="50000">
                <a:schemeClr val="accent4">
                  <a:lumMod val="105000"/>
                  <a:satMod val="103000"/>
                  <a:tint val="73000"/>
                </a:schemeClr>
              </a:gs>
              <a:gs pos="100000">
                <a:schemeClr val="accent4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>
            <a:prstTxWarp prst="textArchUp">
              <a:avLst>
                <a:gd name="adj" fmla="val 6778129"/>
              </a:avLst>
            </a:prstTxWarp>
          </a:bodyPr>
          <a:lstStyle/>
          <a:p>
            <a:pPr algn="ctr"/>
            <a:endParaRPr kumimoji="1" lang="ja-JP" altLang="en-US" sz="36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00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49EA63D-F9BD-60A7-24C9-00C28786ADBF}"/>
              </a:ext>
            </a:extLst>
          </p:cNvPr>
          <p:cNvSpPr/>
          <p:nvPr/>
        </p:nvSpPr>
        <p:spPr>
          <a:xfrm>
            <a:off x="721356" y="2910519"/>
            <a:ext cx="570701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ja-JP" altLang="en-US" sz="2000" b="1" cap="none" spc="0" dirty="0">
                <a:ln/>
                <a:solidFill>
                  <a:schemeClr val="accent4"/>
                </a:solidFill>
                <a:effectLst/>
              </a:rPr>
              <a:t>毎月第</a:t>
            </a:r>
            <a:r>
              <a:rPr lang="en-US" altLang="ja-JP" sz="2000" b="1" cap="none" spc="0" dirty="0">
                <a:ln/>
                <a:solidFill>
                  <a:schemeClr val="accent4"/>
                </a:solidFill>
                <a:effectLst/>
              </a:rPr>
              <a:t>3</a:t>
            </a:r>
            <a:r>
              <a:rPr lang="ja-JP" altLang="en-US" sz="2000" b="1" cap="none" spc="0" dirty="0">
                <a:ln/>
                <a:solidFill>
                  <a:schemeClr val="accent4"/>
                </a:solidFill>
                <a:effectLst/>
              </a:rPr>
              <a:t>水曜日に英語レッスンを行っています。</a:t>
            </a:r>
            <a:endParaRPr lang="en-US" altLang="ja-JP" sz="2000" b="1" cap="none" spc="0" dirty="0">
              <a:ln/>
              <a:solidFill>
                <a:schemeClr val="accent4"/>
              </a:solidFill>
              <a:effectLst/>
            </a:endParaRPr>
          </a:p>
          <a:p>
            <a:pPr algn="ctr"/>
            <a:r>
              <a:rPr lang="ja-JP" altLang="en-US" sz="2000" b="1" dirty="0">
                <a:ln/>
                <a:solidFill>
                  <a:schemeClr val="accent4"/>
                </a:solidFill>
              </a:rPr>
              <a:t>保育園の様子を見学されませんか？</a:t>
            </a:r>
            <a:endParaRPr lang="ja-JP" altLang="en-US" sz="2000" b="1" cap="none" spc="0" dirty="0">
              <a:ln/>
              <a:solidFill>
                <a:schemeClr val="accent4"/>
              </a:solidFill>
              <a:effectLst/>
            </a:endParaRPr>
          </a:p>
        </p:txBody>
      </p:sp>
      <p:pic>
        <p:nvPicPr>
          <p:cNvPr id="12" name="図 11" descr="背景パターン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1FF27F63-3D92-0626-3FC5-B907C28C5A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3473" y="3708037"/>
            <a:ext cx="4399806" cy="3635117"/>
          </a:xfrm>
          <a:prstGeom prst="rect">
            <a:avLst/>
          </a:prstGeom>
        </p:spPr>
      </p:pic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B96F1A02-A199-6366-D240-70CEC767F634}"/>
              </a:ext>
            </a:extLst>
          </p:cNvPr>
          <p:cNvSpPr txBox="1"/>
          <p:nvPr/>
        </p:nvSpPr>
        <p:spPr>
          <a:xfrm>
            <a:off x="1513387" y="4636388"/>
            <a:ext cx="395464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10</a:t>
            </a:r>
            <a:r>
              <a:rPr kumimoji="1" lang="ja-JP" altLang="en-US" dirty="0"/>
              <a:t>月</a:t>
            </a:r>
            <a:r>
              <a:rPr kumimoji="1" lang="en-US" altLang="ja-JP" dirty="0"/>
              <a:t>15</a:t>
            </a:r>
            <a:r>
              <a:rPr kumimoji="1" lang="ja-JP" altLang="en-US" dirty="0"/>
              <a:t>日（水）　</a:t>
            </a:r>
            <a:r>
              <a:rPr kumimoji="1" lang="en-US" altLang="ja-JP" dirty="0"/>
              <a:t>10</a:t>
            </a:r>
            <a:r>
              <a:rPr kumimoji="1" lang="ja-JP" altLang="en-US" dirty="0"/>
              <a:t>：</a:t>
            </a:r>
            <a:r>
              <a:rPr kumimoji="1" lang="en-US" altLang="ja-JP" dirty="0"/>
              <a:t>00</a:t>
            </a:r>
            <a:r>
              <a:rPr kumimoji="1" lang="ja-JP" altLang="en-US" dirty="0"/>
              <a:t>～</a:t>
            </a:r>
            <a:r>
              <a:rPr kumimoji="1" lang="en-US" altLang="ja-JP" dirty="0"/>
              <a:t>10</a:t>
            </a:r>
            <a:r>
              <a:rPr kumimoji="1" lang="ja-JP" altLang="en-US" dirty="0"/>
              <a:t>：</a:t>
            </a:r>
            <a:r>
              <a:rPr kumimoji="1" lang="en-US" altLang="ja-JP" dirty="0"/>
              <a:t>20</a:t>
            </a:r>
          </a:p>
          <a:p>
            <a:r>
              <a:rPr kumimoji="1" lang="en-US" altLang="ja-JP" dirty="0"/>
              <a:t>11</a:t>
            </a:r>
            <a:r>
              <a:rPr kumimoji="1" lang="ja-JP" altLang="en-US" dirty="0"/>
              <a:t>月</a:t>
            </a:r>
            <a:r>
              <a:rPr kumimoji="1" lang="en-US" altLang="ja-JP" dirty="0"/>
              <a:t>19</a:t>
            </a:r>
            <a:r>
              <a:rPr kumimoji="1" lang="ja-JP" altLang="en-US" dirty="0"/>
              <a:t>日（水）　</a:t>
            </a:r>
            <a:r>
              <a:rPr kumimoji="1" lang="en-US" altLang="ja-JP" dirty="0"/>
              <a:t>10</a:t>
            </a:r>
            <a:r>
              <a:rPr kumimoji="1" lang="ja-JP" altLang="en-US" dirty="0"/>
              <a:t>：</a:t>
            </a:r>
            <a:r>
              <a:rPr kumimoji="1" lang="en-US" altLang="ja-JP" dirty="0"/>
              <a:t>00</a:t>
            </a:r>
            <a:r>
              <a:rPr kumimoji="1" lang="ja-JP" altLang="en-US" dirty="0"/>
              <a:t>～</a:t>
            </a:r>
            <a:r>
              <a:rPr kumimoji="1" lang="en-US" altLang="ja-JP" dirty="0"/>
              <a:t>10</a:t>
            </a:r>
            <a:r>
              <a:rPr kumimoji="1" lang="ja-JP" altLang="en-US" dirty="0"/>
              <a:t>：</a:t>
            </a:r>
            <a:r>
              <a:rPr kumimoji="1" lang="en-US" altLang="ja-JP" dirty="0"/>
              <a:t>20</a:t>
            </a:r>
          </a:p>
          <a:p>
            <a:r>
              <a:rPr kumimoji="1" lang="en-US" altLang="ja-JP" dirty="0"/>
              <a:t>12</a:t>
            </a:r>
            <a:r>
              <a:rPr kumimoji="1" lang="ja-JP" altLang="en-US" dirty="0"/>
              <a:t>月</a:t>
            </a:r>
            <a:r>
              <a:rPr kumimoji="1" lang="en-US" altLang="ja-JP" dirty="0"/>
              <a:t>17</a:t>
            </a:r>
            <a:r>
              <a:rPr kumimoji="1" lang="ja-JP" altLang="en-US" dirty="0"/>
              <a:t>日（水）　</a:t>
            </a:r>
            <a:r>
              <a:rPr kumimoji="1" lang="en-US" altLang="ja-JP" dirty="0"/>
              <a:t>10</a:t>
            </a:r>
            <a:r>
              <a:rPr kumimoji="1" lang="ja-JP" altLang="en-US" dirty="0"/>
              <a:t>：</a:t>
            </a:r>
            <a:r>
              <a:rPr kumimoji="1" lang="en-US" altLang="ja-JP" dirty="0"/>
              <a:t>00</a:t>
            </a:r>
            <a:r>
              <a:rPr kumimoji="1" lang="ja-JP" altLang="en-US" dirty="0"/>
              <a:t>～</a:t>
            </a:r>
            <a:r>
              <a:rPr kumimoji="1" lang="en-US" altLang="ja-JP" dirty="0"/>
              <a:t>10</a:t>
            </a:r>
            <a:r>
              <a:rPr kumimoji="1" lang="ja-JP" altLang="en-US" dirty="0"/>
              <a:t>：</a:t>
            </a:r>
            <a:r>
              <a:rPr kumimoji="1" lang="en-US" altLang="ja-JP" dirty="0"/>
              <a:t>20</a:t>
            </a:r>
          </a:p>
          <a:p>
            <a:r>
              <a:rPr kumimoji="1" lang="ja-JP" altLang="en-US" dirty="0"/>
              <a:t>  </a:t>
            </a:r>
            <a:r>
              <a:rPr kumimoji="1" lang="en-US" altLang="ja-JP" dirty="0"/>
              <a:t>1</a:t>
            </a:r>
            <a:r>
              <a:rPr kumimoji="1" lang="ja-JP" altLang="en-US" dirty="0"/>
              <a:t>月</a:t>
            </a:r>
            <a:r>
              <a:rPr kumimoji="1" lang="en-US" altLang="ja-JP" dirty="0"/>
              <a:t>21</a:t>
            </a:r>
            <a:r>
              <a:rPr kumimoji="1" lang="ja-JP" altLang="en-US" dirty="0"/>
              <a:t>日（水）　</a:t>
            </a:r>
            <a:r>
              <a:rPr kumimoji="1" lang="en-US" altLang="ja-JP" dirty="0"/>
              <a:t>10</a:t>
            </a:r>
            <a:r>
              <a:rPr kumimoji="1" lang="ja-JP" altLang="en-US" dirty="0"/>
              <a:t>：</a:t>
            </a:r>
            <a:r>
              <a:rPr kumimoji="1" lang="en-US" altLang="ja-JP" dirty="0"/>
              <a:t>00</a:t>
            </a:r>
            <a:r>
              <a:rPr kumimoji="1" lang="ja-JP" altLang="en-US" dirty="0"/>
              <a:t>～</a:t>
            </a:r>
            <a:r>
              <a:rPr kumimoji="1" lang="en-US" altLang="ja-JP" dirty="0"/>
              <a:t>10</a:t>
            </a:r>
            <a:r>
              <a:rPr kumimoji="1" lang="ja-JP" altLang="en-US" dirty="0"/>
              <a:t>：</a:t>
            </a:r>
            <a:r>
              <a:rPr kumimoji="1" lang="en-US" altLang="ja-JP" dirty="0"/>
              <a:t>20</a:t>
            </a:r>
          </a:p>
          <a:p>
            <a:r>
              <a:rPr kumimoji="1" lang="ja-JP" altLang="en-US" dirty="0"/>
              <a:t>  </a:t>
            </a:r>
            <a:r>
              <a:rPr kumimoji="1" lang="en-US" altLang="ja-JP" dirty="0"/>
              <a:t>2</a:t>
            </a:r>
            <a:r>
              <a:rPr kumimoji="1" lang="ja-JP" altLang="en-US" dirty="0"/>
              <a:t>月</a:t>
            </a:r>
            <a:r>
              <a:rPr kumimoji="1" lang="en-US" altLang="ja-JP" dirty="0"/>
              <a:t>18</a:t>
            </a:r>
            <a:r>
              <a:rPr kumimoji="1" lang="ja-JP" altLang="en-US" dirty="0"/>
              <a:t>日（水）　</a:t>
            </a:r>
            <a:r>
              <a:rPr kumimoji="1" lang="en-US" altLang="ja-JP" dirty="0"/>
              <a:t>10</a:t>
            </a:r>
            <a:r>
              <a:rPr kumimoji="1" lang="ja-JP" altLang="en-US" dirty="0"/>
              <a:t>：</a:t>
            </a:r>
            <a:r>
              <a:rPr kumimoji="1" lang="en-US" altLang="ja-JP" dirty="0"/>
              <a:t>00</a:t>
            </a:r>
            <a:r>
              <a:rPr kumimoji="1" lang="ja-JP" altLang="en-US" dirty="0"/>
              <a:t>～</a:t>
            </a:r>
            <a:r>
              <a:rPr kumimoji="1" lang="en-US" altLang="ja-JP" dirty="0"/>
              <a:t>10</a:t>
            </a:r>
            <a:r>
              <a:rPr kumimoji="1" lang="ja-JP" altLang="en-US" dirty="0"/>
              <a:t>：</a:t>
            </a:r>
            <a:r>
              <a:rPr kumimoji="1" lang="en-US" altLang="ja-JP" dirty="0"/>
              <a:t>20</a:t>
            </a:r>
          </a:p>
          <a:p>
            <a:r>
              <a:rPr kumimoji="1" lang="ja-JP" altLang="en-US" dirty="0"/>
              <a:t>  </a:t>
            </a:r>
            <a:r>
              <a:rPr kumimoji="1" lang="en-US" altLang="ja-JP" dirty="0"/>
              <a:t>3</a:t>
            </a:r>
            <a:r>
              <a:rPr kumimoji="1" lang="ja-JP" altLang="en-US" dirty="0"/>
              <a:t>月</a:t>
            </a:r>
            <a:r>
              <a:rPr kumimoji="1" lang="en-US" altLang="ja-JP" dirty="0"/>
              <a:t>18</a:t>
            </a:r>
            <a:r>
              <a:rPr kumimoji="1" lang="ja-JP" altLang="en-US" dirty="0"/>
              <a:t>日（水）　</a:t>
            </a:r>
            <a:r>
              <a:rPr kumimoji="1" lang="en-US" altLang="ja-JP" dirty="0"/>
              <a:t>10</a:t>
            </a:r>
            <a:r>
              <a:rPr kumimoji="1" lang="ja-JP" altLang="en-US" dirty="0"/>
              <a:t>：</a:t>
            </a:r>
            <a:r>
              <a:rPr kumimoji="1" lang="en-US" altLang="ja-JP" dirty="0"/>
              <a:t>00</a:t>
            </a:r>
            <a:r>
              <a:rPr kumimoji="1" lang="ja-JP" altLang="en-US" dirty="0"/>
              <a:t>～</a:t>
            </a:r>
            <a:r>
              <a:rPr kumimoji="1" lang="en-US" altLang="ja-JP" dirty="0"/>
              <a:t>10</a:t>
            </a:r>
            <a:r>
              <a:rPr kumimoji="1" lang="ja-JP" altLang="en-US" dirty="0"/>
              <a:t>：</a:t>
            </a:r>
            <a:r>
              <a:rPr kumimoji="1" lang="en-US" altLang="ja-JP" dirty="0"/>
              <a:t>20</a:t>
            </a:r>
            <a:endParaRPr kumimoji="1" lang="ja-JP" altLang="en-US" dirty="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8BCEC23E-6430-BD1D-6937-7DC02C7FAD95}"/>
              </a:ext>
            </a:extLst>
          </p:cNvPr>
          <p:cNvSpPr txBox="1"/>
          <p:nvPr/>
        </p:nvSpPr>
        <p:spPr>
          <a:xfrm>
            <a:off x="1374958" y="6562501"/>
            <a:ext cx="43998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highlight>
                  <a:srgbClr val="00FFFF"/>
                </a:highligh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見学ご希望の方はお電話またはホームページ内予約フォームにてご予約ください</a:t>
            </a:r>
          </a:p>
        </p:txBody>
      </p:sp>
      <p:pic>
        <p:nvPicPr>
          <p:cNvPr id="17" name="図 16" descr="QR コード&#10;&#10;AI 生成コンテンツは誤りを含む可能性があります。">
            <a:extLst>
              <a:ext uri="{FF2B5EF4-FFF2-40B4-BE49-F238E27FC236}">
                <a16:creationId xmlns:a16="http://schemas.microsoft.com/office/drawing/2014/main" id="{EEB9FCC2-A8D9-B583-74FC-888D7032EB8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3896" y="7408472"/>
            <a:ext cx="1323105" cy="1323105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095DDAC0-4447-756D-26E1-FFD1987AF70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0774" y="8601016"/>
            <a:ext cx="2076450" cy="447675"/>
          </a:xfrm>
          <a:prstGeom prst="rect">
            <a:avLst/>
          </a:prstGeom>
        </p:spPr>
      </p:pic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5544C60-A3F3-5A16-8B0A-5EF97F59CF86}"/>
              </a:ext>
            </a:extLst>
          </p:cNvPr>
          <p:cNvSpPr txBox="1"/>
          <p:nvPr/>
        </p:nvSpPr>
        <p:spPr>
          <a:xfrm>
            <a:off x="592428" y="7574141"/>
            <a:ext cx="33871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ニチイイキッズ栄生保育園</a:t>
            </a:r>
            <a:endParaRPr kumimoji="1" lang="en-US" altLang="ja-JP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sz="1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　　　　　　　ご予約・お問合せ</a:t>
            </a:r>
            <a:endParaRPr kumimoji="1" lang="en-US" altLang="ja-JP" sz="12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　　　　０５２－４８６－６３０１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00F6AC8-3BD6-0D5D-7A92-7E1DBD774536}"/>
              </a:ext>
            </a:extLst>
          </p:cNvPr>
          <p:cNvSpPr txBox="1"/>
          <p:nvPr/>
        </p:nvSpPr>
        <p:spPr>
          <a:xfrm>
            <a:off x="4429810" y="7210178"/>
            <a:ext cx="20764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　</a:t>
            </a:r>
            <a:r>
              <a:rPr kumimoji="1" lang="ja-JP" altLang="en-US" sz="1200" b="1" dirty="0"/>
              <a:t>ホームページ</a:t>
            </a:r>
            <a:r>
              <a:rPr kumimoji="1" lang="en-US" altLang="ja-JP" sz="1200" b="1" dirty="0"/>
              <a:t>QR</a:t>
            </a:r>
            <a:r>
              <a:rPr kumimoji="1" lang="ja-JP" altLang="en-US" sz="1200" b="1" dirty="0"/>
              <a:t>コード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7FE3154A-F4BB-9C7C-AAAF-0397DBBB5F99}"/>
              </a:ext>
            </a:extLst>
          </p:cNvPr>
          <p:cNvSpPr txBox="1"/>
          <p:nvPr/>
        </p:nvSpPr>
        <p:spPr>
          <a:xfrm rot="522266">
            <a:off x="2332105" y="1637344"/>
            <a:ext cx="2852702" cy="1135452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r>
              <a:rPr kumimoji="1" lang="ja-JP" altLang="en-US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英語レッスン</a:t>
            </a:r>
          </a:p>
        </p:txBody>
      </p:sp>
    </p:spTree>
    <p:extLst>
      <p:ext uri="{BB962C8B-B14F-4D97-AF65-F5344CB8AC3E}">
        <p14:creationId xmlns:p14="http://schemas.microsoft.com/office/powerpoint/2010/main" val="12858840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193</TotalTime>
  <Words>136</Words>
  <Application>Microsoft Office PowerPoint</Application>
  <PresentationFormat>画面に合わせる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HGP創英角ﾎﾟｯﾌﾟ体</vt:lpstr>
      <vt:lpstr>游ゴシック</vt:lpstr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ＮＫＮ栄生（企業内）</dc:creator>
  <cp:lastModifiedBy>ＮＫＮ栄生（企業内）</cp:lastModifiedBy>
  <cp:revision>2</cp:revision>
  <cp:lastPrinted>2025-09-18T03:38:18Z</cp:lastPrinted>
  <dcterms:created xsi:type="dcterms:W3CDTF">2025-09-18T00:25:20Z</dcterms:created>
  <dcterms:modified xsi:type="dcterms:W3CDTF">2025-09-18T03:38:55Z</dcterms:modified>
</cp:coreProperties>
</file>