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8" autoAdjust="0"/>
    <p:restoredTop sz="94660"/>
  </p:normalViewPr>
  <p:slideViewPr>
    <p:cSldViewPr snapToGrid="0">
      <p:cViewPr varScale="1">
        <p:scale>
          <a:sx n="84" d="100"/>
          <a:sy n="84" d="100"/>
        </p:scale>
        <p:origin x="4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FF4F-F36B-4CD8-A620-3C470DBE987B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D7C1-3EA6-4D6C-BBE1-F894E3B75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864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FF4F-F36B-4CD8-A620-3C470DBE987B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D7C1-3EA6-4D6C-BBE1-F894E3B75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81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FF4F-F36B-4CD8-A620-3C470DBE987B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D7C1-3EA6-4D6C-BBE1-F894E3B75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2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FF4F-F36B-4CD8-A620-3C470DBE987B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D7C1-3EA6-4D6C-BBE1-F894E3B75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20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FF4F-F36B-4CD8-A620-3C470DBE987B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D7C1-3EA6-4D6C-BBE1-F894E3B75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303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FF4F-F36B-4CD8-A620-3C470DBE987B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D7C1-3EA6-4D6C-BBE1-F894E3B75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444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FF4F-F36B-4CD8-A620-3C470DBE987B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D7C1-3EA6-4D6C-BBE1-F894E3B75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76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FF4F-F36B-4CD8-A620-3C470DBE987B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D7C1-3EA6-4D6C-BBE1-F894E3B75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39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FF4F-F36B-4CD8-A620-3C470DBE987B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D7C1-3EA6-4D6C-BBE1-F894E3B75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19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FF4F-F36B-4CD8-A620-3C470DBE987B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D7C1-3EA6-4D6C-BBE1-F894E3B75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29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FF4F-F36B-4CD8-A620-3C470DBE987B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D7C1-3EA6-4D6C-BBE1-F894E3B75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5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C4FF4F-F36B-4CD8-A620-3C470DBE987B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93D7C1-3EA6-4D6C-BBE1-F894E3B75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184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498979-E86B-6C1E-5DBA-FCC6315824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BEF78B8-1A62-F39E-D339-0E18C22D15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C90670E-6097-358E-E989-DFBF7BE76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BBE8AF3-56FF-AD5E-B94A-2313557EBF73}"/>
              </a:ext>
            </a:extLst>
          </p:cNvPr>
          <p:cNvSpPr/>
          <p:nvPr/>
        </p:nvSpPr>
        <p:spPr>
          <a:xfrm>
            <a:off x="1383006" y="2192069"/>
            <a:ext cx="7150608" cy="28254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D78548-5BA9-1E42-187E-A33CF9A5BE71}"/>
              </a:ext>
            </a:extLst>
          </p:cNvPr>
          <p:cNvSpPr txBox="1"/>
          <p:nvPr/>
        </p:nvSpPr>
        <p:spPr>
          <a:xfrm>
            <a:off x="329184" y="914400"/>
            <a:ext cx="8650224" cy="1355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kumimoji="1" lang="en-US" altLang="ja-JP" sz="2800" dirty="0">
                <a:solidFill>
                  <a:schemeClr val="accent2">
                    <a:lumMod val="50000"/>
                  </a:schemeClr>
                </a:solidFill>
              </a:rPr>
              <a:t>2024</a:t>
            </a:r>
            <a:r>
              <a:rPr kumimoji="1" lang="ja-JP" altLang="en-US" sz="2800" dirty="0">
                <a:solidFill>
                  <a:schemeClr val="accent2">
                    <a:lumMod val="50000"/>
                  </a:schemeClr>
                </a:solidFill>
              </a:rPr>
              <a:t>年</a:t>
            </a:r>
            <a:r>
              <a:rPr kumimoji="1" lang="en-US" altLang="ja-JP" sz="4000" dirty="0">
                <a:solidFill>
                  <a:schemeClr val="accent2"/>
                </a:solidFill>
              </a:rPr>
              <a:t>6</a:t>
            </a:r>
            <a:r>
              <a:rPr kumimoji="1" lang="ja-JP" altLang="en-US" sz="4000" dirty="0">
                <a:solidFill>
                  <a:schemeClr val="accent2"/>
                </a:solidFill>
              </a:rPr>
              <a:t>月</a:t>
            </a:r>
            <a:r>
              <a:rPr kumimoji="1" lang="ja-JP" altLang="en-US" sz="3600" dirty="0">
                <a:solidFill>
                  <a:schemeClr val="accent2">
                    <a:lumMod val="50000"/>
                  </a:schemeClr>
                </a:solidFill>
              </a:rPr>
              <a:t>・</a:t>
            </a:r>
            <a:r>
              <a:rPr kumimoji="1" lang="en-US" altLang="ja-JP" sz="4000" dirty="0">
                <a:solidFill>
                  <a:schemeClr val="accent2"/>
                </a:solidFill>
              </a:rPr>
              <a:t>7</a:t>
            </a:r>
            <a:r>
              <a:rPr kumimoji="1" lang="ja-JP" altLang="en-US" sz="4000" dirty="0">
                <a:solidFill>
                  <a:schemeClr val="accent2"/>
                </a:solidFill>
              </a:rPr>
              <a:t>月</a:t>
            </a:r>
            <a:r>
              <a:rPr kumimoji="1" lang="ja-JP" altLang="en-US" sz="3600" dirty="0">
                <a:solidFill>
                  <a:schemeClr val="accent2">
                    <a:lumMod val="50000"/>
                  </a:schemeClr>
                </a:solidFill>
              </a:rPr>
              <a:t>・</a:t>
            </a:r>
            <a:r>
              <a:rPr kumimoji="1" lang="en-US" altLang="ja-JP" sz="4000" dirty="0">
                <a:solidFill>
                  <a:schemeClr val="accent2"/>
                </a:solidFill>
              </a:rPr>
              <a:t>8</a:t>
            </a:r>
            <a:r>
              <a:rPr kumimoji="1" lang="ja-JP" altLang="en-US" sz="4000" dirty="0">
                <a:solidFill>
                  <a:schemeClr val="accent2"/>
                </a:solidFill>
              </a:rPr>
              <a:t>月</a:t>
            </a:r>
            <a:r>
              <a:rPr kumimoji="1" lang="ja-JP" altLang="en-US" sz="3600" dirty="0">
                <a:solidFill>
                  <a:schemeClr val="accent2">
                    <a:lumMod val="50000"/>
                  </a:schemeClr>
                </a:solidFill>
              </a:rPr>
              <a:t>生まれ</a:t>
            </a:r>
            <a:endParaRPr kumimoji="1" lang="en-US" altLang="ja-JP" sz="36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2300"/>
              </a:lnSpc>
            </a:pPr>
            <a:r>
              <a:rPr kumimoji="1" lang="ja-JP" altLang="en-US" sz="2400" dirty="0">
                <a:solidFill>
                  <a:schemeClr val="accent2">
                    <a:lumMod val="50000"/>
                  </a:schemeClr>
                </a:solidFill>
              </a:rPr>
              <a:t>のおこさま向けイベント</a:t>
            </a:r>
            <a:endParaRPr kumimoji="1" lang="en-US" altLang="ja-JP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2300"/>
              </a:lnSpc>
            </a:pPr>
            <a:endParaRPr kumimoji="1" lang="en-US" altLang="ja-JP" sz="2800" b="1" dirty="0">
              <a:solidFill>
                <a:schemeClr val="accent2"/>
              </a:solidFill>
            </a:endParaRPr>
          </a:p>
          <a:p>
            <a:pPr algn="ctr">
              <a:lnSpc>
                <a:spcPts val="2300"/>
              </a:lnSpc>
            </a:pPr>
            <a:r>
              <a:rPr kumimoji="1" lang="ja-JP" altLang="en-US" sz="4400" b="1" dirty="0">
                <a:solidFill>
                  <a:schemeClr val="accent2"/>
                </a:solidFill>
              </a:rPr>
              <a:t>「</a:t>
            </a:r>
            <a:r>
              <a:rPr kumimoji="1" lang="ja-JP" altLang="en-US" sz="3200" b="1" dirty="0">
                <a:solidFill>
                  <a:schemeClr val="accent2"/>
                </a:solidFill>
              </a:rPr>
              <a:t>手形で</a:t>
            </a:r>
            <a:r>
              <a:rPr kumimoji="1" lang="ja-JP" altLang="en-US" sz="4400" b="1" dirty="0">
                <a:solidFill>
                  <a:schemeClr val="accent2"/>
                </a:solidFill>
              </a:rPr>
              <a:t>オリジナルバック</a:t>
            </a:r>
            <a:r>
              <a:rPr kumimoji="1" lang="ja-JP" altLang="en-US" sz="3200" b="1" dirty="0">
                <a:solidFill>
                  <a:schemeClr val="accent2"/>
                </a:solidFill>
              </a:rPr>
              <a:t>を作ろう</a:t>
            </a:r>
            <a:r>
              <a:rPr kumimoji="1" lang="ja-JP" altLang="en-US" sz="4400" b="1" dirty="0">
                <a:solidFill>
                  <a:schemeClr val="accent2"/>
                </a:solidFill>
              </a:rPr>
              <a:t>」</a:t>
            </a:r>
            <a:endParaRPr kumimoji="1" lang="ja-JP" altLang="en-US" sz="4000" b="1" dirty="0">
              <a:solidFill>
                <a:schemeClr val="accent2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817A229-3F96-122A-D549-BAEC6CC89E99}"/>
              </a:ext>
            </a:extLst>
          </p:cNvPr>
          <p:cNvSpPr txBox="1"/>
          <p:nvPr/>
        </p:nvSpPr>
        <p:spPr>
          <a:xfrm>
            <a:off x="877544" y="2236161"/>
            <a:ext cx="8047000" cy="97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</a:pPr>
            <a:r>
              <a:rPr kumimoji="1" lang="en-US" altLang="ja-JP" sz="2400" dirty="0">
                <a:solidFill>
                  <a:schemeClr val="accent2">
                    <a:lumMod val="50000"/>
                  </a:schemeClr>
                </a:solidFill>
              </a:rPr>
              <a:t>【</a:t>
            </a:r>
            <a:r>
              <a:rPr kumimoji="1" lang="ja-JP" altLang="en-US" sz="2400" dirty="0">
                <a:solidFill>
                  <a:schemeClr val="accent2">
                    <a:lumMod val="50000"/>
                  </a:schemeClr>
                </a:solidFill>
              </a:rPr>
              <a:t>日時</a:t>
            </a:r>
            <a:r>
              <a:rPr kumimoji="1" lang="en-US" altLang="ja-JP" sz="2400" dirty="0">
                <a:solidFill>
                  <a:schemeClr val="accent2">
                    <a:lumMod val="50000"/>
                  </a:schemeClr>
                </a:solidFill>
              </a:rPr>
              <a:t>】5</a:t>
            </a:r>
            <a:r>
              <a:rPr kumimoji="1" lang="ja-JP" altLang="en-US" sz="2400" dirty="0">
                <a:solidFill>
                  <a:schemeClr val="accent2">
                    <a:lumMod val="50000"/>
                  </a:schemeClr>
                </a:solidFill>
              </a:rPr>
              <a:t>月</a:t>
            </a:r>
            <a:r>
              <a:rPr kumimoji="1" lang="en-US" altLang="ja-JP" sz="2400" dirty="0">
                <a:solidFill>
                  <a:schemeClr val="accent2">
                    <a:lumMod val="50000"/>
                  </a:schemeClr>
                </a:solidFill>
              </a:rPr>
              <a:t>13</a:t>
            </a:r>
            <a:r>
              <a:rPr kumimoji="1" lang="ja-JP" altLang="en-US" sz="2400" dirty="0">
                <a:solidFill>
                  <a:schemeClr val="accent2">
                    <a:lumMod val="50000"/>
                  </a:schemeClr>
                </a:solidFill>
              </a:rPr>
              <a:t>日（火）</a:t>
            </a:r>
            <a:r>
              <a:rPr kumimoji="1" lang="en-US" altLang="ja-JP" sz="2400" dirty="0">
                <a:solidFill>
                  <a:schemeClr val="accent2">
                    <a:lumMod val="50000"/>
                  </a:schemeClr>
                </a:solidFill>
              </a:rPr>
              <a:t>9:45</a:t>
            </a:r>
            <a:r>
              <a:rPr kumimoji="1" lang="ja-JP" altLang="en-US" sz="2400" dirty="0">
                <a:solidFill>
                  <a:schemeClr val="accent2">
                    <a:lumMod val="50000"/>
                  </a:schemeClr>
                </a:solidFill>
              </a:rPr>
              <a:t>～</a:t>
            </a:r>
            <a:r>
              <a:rPr kumimoji="1" lang="en-US" altLang="ja-JP" sz="2400" dirty="0">
                <a:solidFill>
                  <a:schemeClr val="accent2">
                    <a:lumMod val="50000"/>
                  </a:schemeClr>
                </a:solidFill>
              </a:rPr>
              <a:t>10:15</a:t>
            </a:r>
          </a:p>
          <a:p>
            <a:pPr>
              <a:lnSpc>
                <a:spcPts val="4000"/>
              </a:lnSpc>
            </a:pPr>
            <a:r>
              <a:rPr kumimoji="1" lang="en-US" altLang="ja-JP" sz="2400" dirty="0">
                <a:solidFill>
                  <a:schemeClr val="accent2">
                    <a:lumMod val="50000"/>
                  </a:schemeClr>
                </a:solidFill>
              </a:rPr>
              <a:t>【</a:t>
            </a:r>
            <a:r>
              <a:rPr kumimoji="1" lang="ja-JP" altLang="en-US" sz="2400" dirty="0">
                <a:solidFill>
                  <a:schemeClr val="accent2">
                    <a:lumMod val="50000"/>
                  </a:schemeClr>
                </a:solidFill>
              </a:rPr>
              <a:t>場所</a:t>
            </a:r>
            <a:r>
              <a:rPr kumimoji="1" lang="en-US" altLang="ja-JP" sz="2400" dirty="0">
                <a:solidFill>
                  <a:schemeClr val="accent2">
                    <a:lumMod val="50000"/>
                  </a:schemeClr>
                </a:solidFill>
              </a:rPr>
              <a:t>】</a:t>
            </a:r>
            <a:r>
              <a:rPr kumimoji="1" lang="ja-JP" altLang="en-US" sz="2400" dirty="0">
                <a:solidFill>
                  <a:schemeClr val="accent2">
                    <a:lumMod val="50000"/>
                  </a:schemeClr>
                </a:solidFill>
              </a:rPr>
              <a:t>ニチイキッズ仙台しんてら保育園　保育室</a:t>
            </a:r>
            <a:endParaRPr kumimoji="1" lang="en-US" altLang="ja-JP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08DF24D-CED7-7DCF-EEB7-6D021024269D}"/>
              </a:ext>
            </a:extLst>
          </p:cNvPr>
          <p:cNvSpPr txBox="1"/>
          <p:nvPr/>
        </p:nvSpPr>
        <p:spPr>
          <a:xfrm>
            <a:off x="314613" y="3565349"/>
            <a:ext cx="4249699" cy="2390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kumimoji="1" lang="ja-JP" altLang="en-US" b="1" dirty="0">
                <a:solidFill>
                  <a:schemeClr val="accent2"/>
                </a:solidFill>
              </a:rPr>
              <a:t>親子で保育園に遊びにきませんか♪</a:t>
            </a:r>
            <a:endParaRPr kumimoji="1" lang="en-US" altLang="ja-JP" b="1" dirty="0">
              <a:solidFill>
                <a:schemeClr val="accent2"/>
              </a:solidFill>
            </a:endParaRPr>
          </a:p>
          <a:p>
            <a:pPr algn="ctr">
              <a:lnSpc>
                <a:spcPts val="1000"/>
              </a:lnSpc>
            </a:pPr>
            <a:endParaRPr kumimoji="1" lang="en-US" altLang="ja-JP" sz="1600" b="1" dirty="0">
              <a:solidFill>
                <a:schemeClr val="accent2"/>
              </a:solidFill>
            </a:endParaRPr>
          </a:p>
          <a:p>
            <a:pPr algn="ctr">
              <a:lnSpc>
                <a:spcPts val="1900"/>
              </a:lnSpc>
            </a:pPr>
            <a:r>
              <a:rPr kumimoji="1" lang="ja-JP" altLang="en-US" sz="1600" dirty="0">
                <a:solidFill>
                  <a:schemeClr val="accent2">
                    <a:lumMod val="50000"/>
                  </a:schemeClr>
                </a:solidFill>
              </a:rPr>
              <a:t>保活中の方や地域の方を対象に、親子でご参加いただけるイベントを開催しています。</a:t>
            </a:r>
            <a:endParaRPr kumimoji="1" lang="en-US" altLang="ja-JP" sz="16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accent2">
                    <a:lumMod val="50000"/>
                  </a:schemeClr>
                </a:solidFill>
              </a:rPr>
              <a:t>今回は成長記録にもおすすめの</a:t>
            </a:r>
            <a:r>
              <a:rPr kumimoji="1" lang="ja-JP" altLang="en-US" sz="1600" dirty="0">
                <a:solidFill>
                  <a:schemeClr val="accent2"/>
                </a:solidFill>
              </a:rPr>
              <a:t>お子さまの手形を用いてオリジナルバックを作ります♪</a:t>
            </a:r>
            <a:endParaRPr kumimoji="1" lang="en-US" altLang="ja-JP" sz="1600" dirty="0">
              <a:solidFill>
                <a:schemeClr val="accent2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accent2">
                    <a:lumMod val="50000"/>
                  </a:schemeClr>
                </a:solidFill>
              </a:rPr>
              <a:t>材料は保育園で用意していますので、手ぶらでお越しください。</a:t>
            </a:r>
            <a:endParaRPr kumimoji="1" lang="en-US" altLang="ja-JP" sz="16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accent2"/>
                </a:solidFill>
              </a:rPr>
              <a:t>作品が完成したら</a:t>
            </a:r>
            <a:r>
              <a:rPr kumimoji="1" lang="en-US" altLang="ja-JP" sz="1600" dirty="0">
                <a:solidFill>
                  <a:schemeClr val="accent2"/>
                </a:solidFill>
              </a:rPr>
              <a:t>11</a:t>
            </a:r>
            <a:r>
              <a:rPr kumimoji="1" lang="ja-JP" altLang="en-US" sz="1600" dirty="0">
                <a:solidFill>
                  <a:schemeClr val="accent2"/>
                </a:solidFill>
              </a:rPr>
              <a:t>時まで保育園で遊ぶことができます。ご希望の方は見学も可能です。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DE0962E-A251-BAE0-9DFE-30EA75B7603B}"/>
              </a:ext>
            </a:extLst>
          </p:cNvPr>
          <p:cNvSpPr txBox="1"/>
          <p:nvPr/>
        </p:nvSpPr>
        <p:spPr>
          <a:xfrm>
            <a:off x="5051779" y="5934415"/>
            <a:ext cx="3831725" cy="862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600" dirty="0">
                <a:solidFill>
                  <a:schemeClr val="accent2">
                    <a:lumMod val="50000"/>
                  </a:schemeClr>
                </a:solidFill>
              </a:rPr>
              <a:t>お電話もしくは</a:t>
            </a:r>
            <a:r>
              <a:rPr kumimoji="1" lang="en-US" altLang="ja-JP" sz="1600" dirty="0">
                <a:solidFill>
                  <a:schemeClr val="accent2">
                    <a:lumMod val="50000"/>
                  </a:schemeClr>
                </a:solidFill>
              </a:rPr>
              <a:t>HP</a:t>
            </a:r>
            <a:r>
              <a:rPr kumimoji="1" lang="ja-JP" altLang="en-US" sz="1600" dirty="0">
                <a:solidFill>
                  <a:schemeClr val="accent2">
                    <a:lumMod val="50000"/>
                  </a:schemeClr>
                </a:solidFill>
              </a:rPr>
              <a:t>上の予約サイトより</a:t>
            </a:r>
            <a:endParaRPr kumimoji="1" lang="en-US" altLang="ja-JP" sz="16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kumimoji="1" lang="ja-JP" altLang="en-US" sz="1600" dirty="0">
                <a:solidFill>
                  <a:schemeClr val="accent2">
                    <a:lumMod val="50000"/>
                  </a:schemeClr>
                </a:solidFill>
              </a:rPr>
              <a:t>お申込みください　</a:t>
            </a:r>
            <a:endParaRPr kumimoji="1" lang="en-US" altLang="ja-JP" sz="16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kumimoji="1" lang="ja-JP" altLang="en-US" sz="1600" dirty="0">
                <a:solidFill>
                  <a:schemeClr val="accent2">
                    <a:lumMod val="50000"/>
                  </a:schemeClr>
                </a:solidFill>
              </a:rPr>
              <a:t>　</a:t>
            </a:r>
            <a:r>
              <a:rPr kumimoji="1" lang="ja-JP" altLang="en-US" dirty="0">
                <a:solidFill>
                  <a:schemeClr val="accent2">
                    <a:lumMod val="50000"/>
                  </a:schemeClr>
                </a:solidFill>
              </a:rPr>
              <a:t>☎</a:t>
            </a:r>
            <a:r>
              <a:rPr kumimoji="1" lang="en-US" altLang="ja-JP" dirty="0">
                <a:solidFill>
                  <a:schemeClr val="accent2">
                    <a:lumMod val="50000"/>
                  </a:schemeClr>
                </a:solidFill>
              </a:rPr>
              <a:t>022-742-1720</a:t>
            </a:r>
            <a:r>
              <a:rPr kumimoji="1" lang="ja-JP" altLang="en-US" dirty="0">
                <a:solidFill>
                  <a:schemeClr val="accent2">
                    <a:lumMod val="50000"/>
                  </a:schemeClr>
                </a:solidFill>
              </a:rPr>
              <a:t>（木村・佐藤）</a:t>
            </a:r>
            <a:endParaRPr kumimoji="1" lang="ja-JP" alt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776594A-94B0-0032-AA03-22C3B1032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099" t="19066" r="6300" b="11378"/>
          <a:stretch/>
        </p:blipFill>
        <p:spPr>
          <a:xfrm>
            <a:off x="4584053" y="3324127"/>
            <a:ext cx="2763351" cy="16270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019AACA-6FCE-D3C4-0F83-B077B25A02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931" r="58882" b="45790"/>
          <a:stretch/>
        </p:blipFill>
        <p:spPr>
          <a:xfrm>
            <a:off x="6318059" y="5067537"/>
            <a:ext cx="1024982" cy="90327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F3E3400-9CAE-2B09-648B-A141A3942FB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0010" t="7796" r="-1128" b="43925"/>
          <a:stretch/>
        </p:blipFill>
        <p:spPr>
          <a:xfrm>
            <a:off x="7462969" y="4566556"/>
            <a:ext cx="1106818" cy="975396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6AD025B-9200-90CB-2137-E24CBC07553B}"/>
              </a:ext>
            </a:extLst>
          </p:cNvPr>
          <p:cNvSpPr txBox="1"/>
          <p:nvPr/>
        </p:nvSpPr>
        <p:spPr>
          <a:xfrm>
            <a:off x="220980" y="216453"/>
            <a:ext cx="1424940" cy="707886"/>
          </a:xfrm>
          <a:prstGeom prst="rect">
            <a:avLst/>
          </a:prstGeom>
          <a:solidFill>
            <a:srgbClr val="FFCCCC">
              <a:alpha val="4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accent2">
                    <a:lumMod val="50000"/>
                  </a:schemeClr>
                </a:solidFill>
              </a:rPr>
              <a:t>参加無料</a:t>
            </a:r>
            <a:endParaRPr kumimoji="1" lang="en-US" altLang="ja-JP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kumimoji="1" lang="ja-JP" altLang="en-US" sz="2000" dirty="0">
                <a:solidFill>
                  <a:schemeClr val="accent2">
                    <a:lumMod val="50000"/>
                  </a:schemeClr>
                </a:solidFill>
              </a:rPr>
              <a:t>３組限定</a:t>
            </a:r>
          </a:p>
        </p:txBody>
      </p:sp>
    </p:spTree>
    <p:extLst>
      <p:ext uri="{BB962C8B-B14F-4D97-AF65-F5344CB8AC3E}">
        <p14:creationId xmlns:p14="http://schemas.microsoft.com/office/powerpoint/2010/main" val="2389278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156</Words>
  <Application>Microsoft Office PowerPoint</Application>
  <PresentationFormat>画面に合わせる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ＮＫＮ仙台しんてら（企業内）</dc:creator>
  <cp:lastModifiedBy>ＮＫＮ仙台しんてら（企業内）</cp:lastModifiedBy>
  <cp:revision>2</cp:revision>
  <cp:lastPrinted>2025-04-10T06:54:17Z</cp:lastPrinted>
  <dcterms:created xsi:type="dcterms:W3CDTF">2025-04-10T04:54:46Z</dcterms:created>
  <dcterms:modified xsi:type="dcterms:W3CDTF">2025-04-10T06:56:28Z</dcterms:modified>
</cp:coreProperties>
</file>