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</p:sldMasterIdLst>
  <p:sldIdLst>
    <p:sldId id="256" r:id="rId5"/>
  </p:sldIdLst>
  <p:sldSz cx="5091113" cy="7199313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DB34B9D6-1FD5-D1DF-0D05-DC8F191B8505}" name="小林 菜緒" initials="菜小" userId="S::kobayashi-nao@nichiigakkan.co.jp::31e0d7ef-64fc-4248-a422-43f803910acb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60"/>
  </p:normalViewPr>
  <p:slideViewPr>
    <p:cSldViewPr snapToGrid="0">
      <p:cViewPr varScale="1">
        <p:scale>
          <a:sx n="100" d="100"/>
          <a:sy n="100" d="100"/>
        </p:scale>
        <p:origin x="331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microsoft.com/office/2018/10/relationships/authors" Target="authors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834" y="1178222"/>
            <a:ext cx="4327446" cy="2506427"/>
          </a:xfrm>
        </p:spPr>
        <p:txBody>
          <a:bodyPr anchor="b"/>
          <a:lstStyle>
            <a:lvl1pPr algn="ctr">
              <a:defRPr sz="3341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36389" y="3781306"/>
            <a:ext cx="3818335" cy="1738167"/>
          </a:xfrm>
        </p:spPr>
        <p:txBody>
          <a:bodyPr/>
          <a:lstStyle>
            <a:lvl1pPr marL="0" indent="0" algn="ctr">
              <a:buNone/>
              <a:defRPr sz="1336"/>
            </a:lvl1pPr>
            <a:lvl2pPr marL="254569" indent="0" algn="ctr">
              <a:buNone/>
              <a:defRPr sz="1114"/>
            </a:lvl2pPr>
            <a:lvl3pPr marL="509138" indent="0" algn="ctr">
              <a:buNone/>
              <a:defRPr sz="1002"/>
            </a:lvl3pPr>
            <a:lvl4pPr marL="763707" indent="0" algn="ctr">
              <a:buNone/>
              <a:defRPr sz="891"/>
            </a:lvl4pPr>
            <a:lvl5pPr marL="1018276" indent="0" algn="ctr">
              <a:buNone/>
              <a:defRPr sz="891"/>
            </a:lvl5pPr>
            <a:lvl6pPr marL="1272845" indent="0" algn="ctr">
              <a:buNone/>
              <a:defRPr sz="891"/>
            </a:lvl6pPr>
            <a:lvl7pPr marL="1527414" indent="0" algn="ctr">
              <a:buNone/>
              <a:defRPr sz="891"/>
            </a:lvl7pPr>
            <a:lvl8pPr marL="1781983" indent="0" algn="ctr">
              <a:buNone/>
              <a:defRPr sz="891"/>
            </a:lvl8pPr>
            <a:lvl9pPr marL="2036552" indent="0" algn="ctr">
              <a:buNone/>
              <a:defRPr sz="891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892C19-4F6A-42ED-B312-EC69753EE1CE}" type="datetimeFigureOut">
              <a:rPr kumimoji="1" lang="ja-JP" altLang="en-US" smtClean="0"/>
              <a:t>2026/1/9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040856-B0C2-4F31-A4C6-C64F755EB6C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772786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892C19-4F6A-42ED-B312-EC69753EE1CE}" type="datetimeFigureOut">
              <a:rPr kumimoji="1" lang="ja-JP" altLang="en-US" smtClean="0"/>
              <a:t>2026/1/9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040856-B0C2-4F31-A4C6-C64F755EB6C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887888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643328" y="383297"/>
            <a:ext cx="1097771" cy="6101085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50014" y="383297"/>
            <a:ext cx="3229675" cy="6101085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892C19-4F6A-42ED-B312-EC69753EE1CE}" type="datetimeFigureOut">
              <a:rPr kumimoji="1" lang="ja-JP" altLang="en-US" smtClean="0"/>
              <a:t>2026/1/9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040856-B0C2-4F31-A4C6-C64F755EB6C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357714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892C19-4F6A-42ED-B312-EC69753EE1CE}" type="datetimeFigureOut">
              <a:rPr kumimoji="1" lang="ja-JP" altLang="en-US" smtClean="0"/>
              <a:t>2026/1/9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040856-B0C2-4F31-A4C6-C64F755EB6C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151958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7363" y="1794831"/>
            <a:ext cx="4391085" cy="2994714"/>
          </a:xfrm>
        </p:spPr>
        <p:txBody>
          <a:bodyPr anchor="b"/>
          <a:lstStyle>
            <a:lvl1pPr>
              <a:defRPr sz="3341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7363" y="4817876"/>
            <a:ext cx="4391085" cy="1574849"/>
          </a:xfrm>
        </p:spPr>
        <p:txBody>
          <a:bodyPr/>
          <a:lstStyle>
            <a:lvl1pPr marL="0" indent="0">
              <a:buNone/>
              <a:defRPr sz="1336">
                <a:solidFill>
                  <a:schemeClr val="tx1">
                    <a:tint val="82000"/>
                  </a:schemeClr>
                </a:solidFill>
              </a:defRPr>
            </a:lvl1pPr>
            <a:lvl2pPr marL="254569" indent="0">
              <a:buNone/>
              <a:defRPr sz="1114">
                <a:solidFill>
                  <a:schemeClr val="tx1">
                    <a:tint val="82000"/>
                  </a:schemeClr>
                </a:solidFill>
              </a:defRPr>
            </a:lvl2pPr>
            <a:lvl3pPr marL="509138" indent="0">
              <a:buNone/>
              <a:defRPr sz="1002">
                <a:solidFill>
                  <a:schemeClr val="tx1">
                    <a:tint val="82000"/>
                  </a:schemeClr>
                </a:solidFill>
              </a:defRPr>
            </a:lvl3pPr>
            <a:lvl4pPr marL="763707" indent="0">
              <a:buNone/>
              <a:defRPr sz="891">
                <a:solidFill>
                  <a:schemeClr val="tx1">
                    <a:tint val="82000"/>
                  </a:schemeClr>
                </a:solidFill>
              </a:defRPr>
            </a:lvl4pPr>
            <a:lvl5pPr marL="1018276" indent="0">
              <a:buNone/>
              <a:defRPr sz="891">
                <a:solidFill>
                  <a:schemeClr val="tx1">
                    <a:tint val="82000"/>
                  </a:schemeClr>
                </a:solidFill>
              </a:defRPr>
            </a:lvl5pPr>
            <a:lvl6pPr marL="1272845" indent="0">
              <a:buNone/>
              <a:defRPr sz="891">
                <a:solidFill>
                  <a:schemeClr val="tx1">
                    <a:tint val="82000"/>
                  </a:schemeClr>
                </a:solidFill>
              </a:defRPr>
            </a:lvl6pPr>
            <a:lvl7pPr marL="1527414" indent="0">
              <a:buNone/>
              <a:defRPr sz="891">
                <a:solidFill>
                  <a:schemeClr val="tx1">
                    <a:tint val="82000"/>
                  </a:schemeClr>
                </a:solidFill>
              </a:defRPr>
            </a:lvl7pPr>
            <a:lvl8pPr marL="1781983" indent="0">
              <a:buNone/>
              <a:defRPr sz="891">
                <a:solidFill>
                  <a:schemeClr val="tx1">
                    <a:tint val="82000"/>
                  </a:schemeClr>
                </a:solidFill>
              </a:defRPr>
            </a:lvl8pPr>
            <a:lvl9pPr marL="2036552" indent="0">
              <a:buNone/>
              <a:defRPr sz="891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892C19-4F6A-42ED-B312-EC69753EE1CE}" type="datetimeFigureOut">
              <a:rPr kumimoji="1" lang="ja-JP" altLang="en-US" smtClean="0"/>
              <a:t>2026/1/9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040856-B0C2-4F31-A4C6-C64F755EB6C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770487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50014" y="1916484"/>
            <a:ext cx="2163723" cy="456789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77376" y="1916484"/>
            <a:ext cx="2163723" cy="456789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892C19-4F6A-42ED-B312-EC69753EE1CE}" type="datetimeFigureOut">
              <a:rPr kumimoji="1" lang="ja-JP" altLang="en-US" smtClean="0"/>
              <a:t>2026/1/9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040856-B0C2-4F31-A4C6-C64F755EB6C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065056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0677" y="383299"/>
            <a:ext cx="4391085" cy="1391534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50678" y="1764832"/>
            <a:ext cx="2153779" cy="864917"/>
          </a:xfrm>
        </p:spPr>
        <p:txBody>
          <a:bodyPr anchor="b"/>
          <a:lstStyle>
            <a:lvl1pPr marL="0" indent="0">
              <a:buNone/>
              <a:defRPr sz="1336" b="1"/>
            </a:lvl1pPr>
            <a:lvl2pPr marL="254569" indent="0">
              <a:buNone/>
              <a:defRPr sz="1114" b="1"/>
            </a:lvl2pPr>
            <a:lvl3pPr marL="509138" indent="0">
              <a:buNone/>
              <a:defRPr sz="1002" b="1"/>
            </a:lvl3pPr>
            <a:lvl4pPr marL="763707" indent="0">
              <a:buNone/>
              <a:defRPr sz="891" b="1"/>
            </a:lvl4pPr>
            <a:lvl5pPr marL="1018276" indent="0">
              <a:buNone/>
              <a:defRPr sz="891" b="1"/>
            </a:lvl5pPr>
            <a:lvl6pPr marL="1272845" indent="0">
              <a:buNone/>
              <a:defRPr sz="891" b="1"/>
            </a:lvl6pPr>
            <a:lvl7pPr marL="1527414" indent="0">
              <a:buNone/>
              <a:defRPr sz="891" b="1"/>
            </a:lvl7pPr>
            <a:lvl8pPr marL="1781983" indent="0">
              <a:buNone/>
              <a:defRPr sz="891" b="1"/>
            </a:lvl8pPr>
            <a:lvl9pPr marL="2036552" indent="0">
              <a:buNone/>
              <a:defRPr sz="891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50678" y="2629749"/>
            <a:ext cx="2153779" cy="386796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577376" y="1764832"/>
            <a:ext cx="2164386" cy="864917"/>
          </a:xfrm>
        </p:spPr>
        <p:txBody>
          <a:bodyPr anchor="b"/>
          <a:lstStyle>
            <a:lvl1pPr marL="0" indent="0">
              <a:buNone/>
              <a:defRPr sz="1336" b="1"/>
            </a:lvl1pPr>
            <a:lvl2pPr marL="254569" indent="0">
              <a:buNone/>
              <a:defRPr sz="1114" b="1"/>
            </a:lvl2pPr>
            <a:lvl3pPr marL="509138" indent="0">
              <a:buNone/>
              <a:defRPr sz="1002" b="1"/>
            </a:lvl3pPr>
            <a:lvl4pPr marL="763707" indent="0">
              <a:buNone/>
              <a:defRPr sz="891" b="1"/>
            </a:lvl4pPr>
            <a:lvl5pPr marL="1018276" indent="0">
              <a:buNone/>
              <a:defRPr sz="891" b="1"/>
            </a:lvl5pPr>
            <a:lvl6pPr marL="1272845" indent="0">
              <a:buNone/>
              <a:defRPr sz="891" b="1"/>
            </a:lvl6pPr>
            <a:lvl7pPr marL="1527414" indent="0">
              <a:buNone/>
              <a:defRPr sz="891" b="1"/>
            </a:lvl7pPr>
            <a:lvl8pPr marL="1781983" indent="0">
              <a:buNone/>
              <a:defRPr sz="891" b="1"/>
            </a:lvl8pPr>
            <a:lvl9pPr marL="2036552" indent="0">
              <a:buNone/>
              <a:defRPr sz="891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577376" y="2629749"/>
            <a:ext cx="2164386" cy="386796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892C19-4F6A-42ED-B312-EC69753EE1CE}" type="datetimeFigureOut">
              <a:rPr kumimoji="1" lang="ja-JP" altLang="en-US" smtClean="0"/>
              <a:t>2026/1/9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040856-B0C2-4F31-A4C6-C64F755EB6C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976602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892C19-4F6A-42ED-B312-EC69753EE1CE}" type="datetimeFigureOut">
              <a:rPr kumimoji="1" lang="ja-JP" altLang="en-US" smtClean="0"/>
              <a:t>2026/1/9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040856-B0C2-4F31-A4C6-C64F755EB6C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8781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892C19-4F6A-42ED-B312-EC69753EE1CE}" type="datetimeFigureOut">
              <a:rPr kumimoji="1" lang="ja-JP" altLang="en-US" smtClean="0"/>
              <a:t>2026/1/9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040856-B0C2-4F31-A4C6-C64F755EB6C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539369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0677" y="479954"/>
            <a:ext cx="1642016" cy="1679840"/>
          </a:xfrm>
        </p:spPr>
        <p:txBody>
          <a:bodyPr anchor="b"/>
          <a:lstStyle>
            <a:lvl1pPr>
              <a:defRPr sz="1782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64386" y="1036570"/>
            <a:ext cx="2577376" cy="5116178"/>
          </a:xfrm>
        </p:spPr>
        <p:txBody>
          <a:bodyPr/>
          <a:lstStyle>
            <a:lvl1pPr>
              <a:defRPr sz="1782"/>
            </a:lvl1pPr>
            <a:lvl2pPr>
              <a:defRPr sz="1559"/>
            </a:lvl2pPr>
            <a:lvl3pPr>
              <a:defRPr sz="1336"/>
            </a:lvl3pPr>
            <a:lvl4pPr>
              <a:defRPr sz="1114"/>
            </a:lvl4pPr>
            <a:lvl5pPr>
              <a:defRPr sz="1114"/>
            </a:lvl5pPr>
            <a:lvl6pPr>
              <a:defRPr sz="1114"/>
            </a:lvl6pPr>
            <a:lvl7pPr>
              <a:defRPr sz="1114"/>
            </a:lvl7pPr>
            <a:lvl8pPr>
              <a:defRPr sz="1114"/>
            </a:lvl8pPr>
            <a:lvl9pPr>
              <a:defRPr sz="1114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50677" y="2159794"/>
            <a:ext cx="1642016" cy="4001285"/>
          </a:xfrm>
        </p:spPr>
        <p:txBody>
          <a:bodyPr/>
          <a:lstStyle>
            <a:lvl1pPr marL="0" indent="0">
              <a:buNone/>
              <a:defRPr sz="891"/>
            </a:lvl1pPr>
            <a:lvl2pPr marL="254569" indent="0">
              <a:buNone/>
              <a:defRPr sz="780"/>
            </a:lvl2pPr>
            <a:lvl3pPr marL="509138" indent="0">
              <a:buNone/>
              <a:defRPr sz="668"/>
            </a:lvl3pPr>
            <a:lvl4pPr marL="763707" indent="0">
              <a:buNone/>
              <a:defRPr sz="557"/>
            </a:lvl4pPr>
            <a:lvl5pPr marL="1018276" indent="0">
              <a:buNone/>
              <a:defRPr sz="557"/>
            </a:lvl5pPr>
            <a:lvl6pPr marL="1272845" indent="0">
              <a:buNone/>
              <a:defRPr sz="557"/>
            </a:lvl6pPr>
            <a:lvl7pPr marL="1527414" indent="0">
              <a:buNone/>
              <a:defRPr sz="557"/>
            </a:lvl7pPr>
            <a:lvl8pPr marL="1781983" indent="0">
              <a:buNone/>
              <a:defRPr sz="557"/>
            </a:lvl8pPr>
            <a:lvl9pPr marL="2036552" indent="0">
              <a:buNone/>
              <a:defRPr sz="557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892C19-4F6A-42ED-B312-EC69753EE1CE}" type="datetimeFigureOut">
              <a:rPr kumimoji="1" lang="ja-JP" altLang="en-US" smtClean="0"/>
              <a:t>2026/1/9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040856-B0C2-4F31-A4C6-C64F755EB6C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568658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0677" y="479954"/>
            <a:ext cx="1642016" cy="1679840"/>
          </a:xfrm>
        </p:spPr>
        <p:txBody>
          <a:bodyPr anchor="b"/>
          <a:lstStyle>
            <a:lvl1pPr>
              <a:defRPr sz="1782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164386" y="1036570"/>
            <a:ext cx="2577376" cy="5116178"/>
          </a:xfrm>
        </p:spPr>
        <p:txBody>
          <a:bodyPr anchor="t"/>
          <a:lstStyle>
            <a:lvl1pPr marL="0" indent="0">
              <a:buNone/>
              <a:defRPr sz="1782"/>
            </a:lvl1pPr>
            <a:lvl2pPr marL="254569" indent="0">
              <a:buNone/>
              <a:defRPr sz="1559"/>
            </a:lvl2pPr>
            <a:lvl3pPr marL="509138" indent="0">
              <a:buNone/>
              <a:defRPr sz="1336"/>
            </a:lvl3pPr>
            <a:lvl4pPr marL="763707" indent="0">
              <a:buNone/>
              <a:defRPr sz="1114"/>
            </a:lvl4pPr>
            <a:lvl5pPr marL="1018276" indent="0">
              <a:buNone/>
              <a:defRPr sz="1114"/>
            </a:lvl5pPr>
            <a:lvl6pPr marL="1272845" indent="0">
              <a:buNone/>
              <a:defRPr sz="1114"/>
            </a:lvl6pPr>
            <a:lvl7pPr marL="1527414" indent="0">
              <a:buNone/>
              <a:defRPr sz="1114"/>
            </a:lvl7pPr>
            <a:lvl8pPr marL="1781983" indent="0">
              <a:buNone/>
              <a:defRPr sz="1114"/>
            </a:lvl8pPr>
            <a:lvl9pPr marL="2036552" indent="0">
              <a:buNone/>
              <a:defRPr sz="1114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50677" y="2159794"/>
            <a:ext cx="1642016" cy="4001285"/>
          </a:xfrm>
        </p:spPr>
        <p:txBody>
          <a:bodyPr/>
          <a:lstStyle>
            <a:lvl1pPr marL="0" indent="0">
              <a:buNone/>
              <a:defRPr sz="891"/>
            </a:lvl1pPr>
            <a:lvl2pPr marL="254569" indent="0">
              <a:buNone/>
              <a:defRPr sz="780"/>
            </a:lvl2pPr>
            <a:lvl3pPr marL="509138" indent="0">
              <a:buNone/>
              <a:defRPr sz="668"/>
            </a:lvl3pPr>
            <a:lvl4pPr marL="763707" indent="0">
              <a:buNone/>
              <a:defRPr sz="557"/>
            </a:lvl4pPr>
            <a:lvl5pPr marL="1018276" indent="0">
              <a:buNone/>
              <a:defRPr sz="557"/>
            </a:lvl5pPr>
            <a:lvl6pPr marL="1272845" indent="0">
              <a:buNone/>
              <a:defRPr sz="557"/>
            </a:lvl6pPr>
            <a:lvl7pPr marL="1527414" indent="0">
              <a:buNone/>
              <a:defRPr sz="557"/>
            </a:lvl7pPr>
            <a:lvl8pPr marL="1781983" indent="0">
              <a:buNone/>
              <a:defRPr sz="557"/>
            </a:lvl8pPr>
            <a:lvl9pPr marL="2036552" indent="0">
              <a:buNone/>
              <a:defRPr sz="557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892C19-4F6A-42ED-B312-EC69753EE1CE}" type="datetimeFigureOut">
              <a:rPr kumimoji="1" lang="ja-JP" altLang="en-US" smtClean="0"/>
              <a:t>2026/1/9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040856-B0C2-4F31-A4C6-C64F755EB6C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99074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50014" y="383299"/>
            <a:ext cx="4391085" cy="139153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50014" y="1916484"/>
            <a:ext cx="4391085" cy="456789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50014" y="6672698"/>
            <a:ext cx="1145500" cy="38329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68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0892C19-4F6A-42ED-B312-EC69753EE1CE}" type="datetimeFigureOut">
              <a:rPr kumimoji="1" lang="ja-JP" altLang="en-US" smtClean="0"/>
              <a:t>2026/1/9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86431" y="6672698"/>
            <a:ext cx="1718251" cy="38329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668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595599" y="6672698"/>
            <a:ext cx="1145500" cy="38329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68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2040856-B0C2-4F31-A4C6-C64F755EB6C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899010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509138" rtl="0" eaLnBrk="1" latinLnBrk="0" hangingPunct="1">
        <a:lnSpc>
          <a:spcPct val="90000"/>
        </a:lnSpc>
        <a:spcBef>
          <a:spcPct val="0"/>
        </a:spcBef>
        <a:buNone/>
        <a:defRPr kumimoji="1" sz="245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27284" indent="-127284" algn="l" defTabSz="509138" rtl="0" eaLnBrk="1" latinLnBrk="0" hangingPunct="1">
        <a:lnSpc>
          <a:spcPct val="90000"/>
        </a:lnSpc>
        <a:spcBef>
          <a:spcPts val="557"/>
        </a:spcBef>
        <a:buFont typeface="Arial" panose="020B0604020202020204" pitchFamily="34" charset="0"/>
        <a:buChar char="•"/>
        <a:defRPr kumimoji="1" sz="1559" kern="1200">
          <a:solidFill>
            <a:schemeClr val="tx1"/>
          </a:solidFill>
          <a:latin typeface="+mn-lt"/>
          <a:ea typeface="+mn-ea"/>
          <a:cs typeface="+mn-cs"/>
        </a:defRPr>
      </a:lvl1pPr>
      <a:lvl2pPr marL="381853" indent="-127284" algn="l" defTabSz="509138" rtl="0" eaLnBrk="1" latinLnBrk="0" hangingPunct="1">
        <a:lnSpc>
          <a:spcPct val="90000"/>
        </a:lnSpc>
        <a:spcBef>
          <a:spcPts val="278"/>
        </a:spcBef>
        <a:buFont typeface="Arial" panose="020B0604020202020204" pitchFamily="34" charset="0"/>
        <a:buChar char="•"/>
        <a:defRPr kumimoji="1" sz="1336" kern="1200">
          <a:solidFill>
            <a:schemeClr val="tx1"/>
          </a:solidFill>
          <a:latin typeface="+mn-lt"/>
          <a:ea typeface="+mn-ea"/>
          <a:cs typeface="+mn-cs"/>
        </a:defRPr>
      </a:lvl2pPr>
      <a:lvl3pPr marL="636422" indent="-127284" algn="l" defTabSz="509138" rtl="0" eaLnBrk="1" latinLnBrk="0" hangingPunct="1">
        <a:lnSpc>
          <a:spcPct val="90000"/>
        </a:lnSpc>
        <a:spcBef>
          <a:spcPts val="278"/>
        </a:spcBef>
        <a:buFont typeface="Arial" panose="020B0604020202020204" pitchFamily="34" charset="0"/>
        <a:buChar char="•"/>
        <a:defRPr kumimoji="1" sz="1114" kern="1200">
          <a:solidFill>
            <a:schemeClr val="tx1"/>
          </a:solidFill>
          <a:latin typeface="+mn-lt"/>
          <a:ea typeface="+mn-ea"/>
          <a:cs typeface="+mn-cs"/>
        </a:defRPr>
      </a:lvl3pPr>
      <a:lvl4pPr marL="890991" indent="-127284" algn="l" defTabSz="509138" rtl="0" eaLnBrk="1" latinLnBrk="0" hangingPunct="1">
        <a:lnSpc>
          <a:spcPct val="90000"/>
        </a:lnSpc>
        <a:spcBef>
          <a:spcPts val="278"/>
        </a:spcBef>
        <a:buFont typeface="Arial" panose="020B0604020202020204" pitchFamily="34" charset="0"/>
        <a:buChar char="•"/>
        <a:defRPr kumimoji="1" sz="1002" kern="1200">
          <a:solidFill>
            <a:schemeClr val="tx1"/>
          </a:solidFill>
          <a:latin typeface="+mn-lt"/>
          <a:ea typeface="+mn-ea"/>
          <a:cs typeface="+mn-cs"/>
        </a:defRPr>
      </a:lvl4pPr>
      <a:lvl5pPr marL="1145560" indent="-127284" algn="l" defTabSz="509138" rtl="0" eaLnBrk="1" latinLnBrk="0" hangingPunct="1">
        <a:lnSpc>
          <a:spcPct val="90000"/>
        </a:lnSpc>
        <a:spcBef>
          <a:spcPts val="278"/>
        </a:spcBef>
        <a:buFont typeface="Arial" panose="020B0604020202020204" pitchFamily="34" charset="0"/>
        <a:buChar char="•"/>
        <a:defRPr kumimoji="1" sz="1002" kern="1200">
          <a:solidFill>
            <a:schemeClr val="tx1"/>
          </a:solidFill>
          <a:latin typeface="+mn-lt"/>
          <a:ea typeface="+mn-ea"/>
          <a:cs typeface="+mn-cs"/>
        </a:defRPr>
      </a:lvl5pPr>
      <a:lvl6pPr marL="1400129" indent="-127284" algn="l" defTabSz="509138" rtl="0" eaLnBrk="1" latinLnBrk="0" hangingPunct="1">
        <a:lnSpc>
          <a:spcPct val="90000"/>
        </a:lnSpc>
        <a:spcBef>
          <a:spcPts val="278"/>
        </a:spcBef>
        <a:buFont typeface="Arial" panose="020B0604020202020204" pitchFamily="34" charset="0"/>
        <a:buChar char="•"/>
        <a:defRPr kumimoji="1" sz="1002" kern="1200">
          <a:solidFill>
            <a:schemeClr val="tx1"/>
          </a:solidFill>
          <a:latin typeface="+mn-lt"/>
          <a:ea typeface="+mn-ea"/>
          <a:cs typeface="+mn-cs"/>
        </a:defRPr>
      </a:lvl6pPr>
      <a:lvl7pPr marL="1654698" indent="-127284" algn="l" defTabSz="509138" rtl="0" eaLnBrk="1" latinLnBrk="0" hangingPunct="1">
        <a:lnSpc>
          <a:spcPct val="90000"/>
        </a:lnSpc>
        <a:spcBef>
          <a:spcPts val="278"/>
        </a:spcBef>
        <a:buFont typeface="Arial" panose="020B0604020202020204" pitchFamily="34" charset="0"/>
        <a:buChar char="•"/>
        <a:defRPr kumimoji="1" sz="1002" kern="1200">
          <a:solidFill>
            <a:schemeClr val="tx1"/>
          </a:solidFill>
          <a:latin typeface="+mn-lt"/>
          <a:ea typeface="+mn-ea"/>
          <a:cs typeface="+mn-cs"/>
        </a:defRPr>
      </a:lvl7pPr>
      <a:lvl8pPr marL="1909267" indent="-127284" algn="l" defTabSz="509138" rtl="0" eaLnBrk="1" latinLnBrk="0" hangingPunct="1">
        <a:lnSpc>
          <a:spcPct val="90000"/>
        </a:lnSpc>
        <a:spcBef>
          <a:spcPts val="278"/>
        </a:spcBef>
        <a:buFont typeface="Arial" panose="020B0604020202020204" pitchFamily="34" charset="0"/>
        <a:buChar char="•"/>
        <a:defRPr kumimoji="1" sz="1002" kern="1200">
          <a:solidFill>
            <a:schemeClr val="tx1"/>
          </a:solidFill>
          <a:latin typeface="+mn-lt"/>
          <a:ea typeface="+mn-ea"/>
          <a:cs typeface="+mn-cs"/>
        </a:defRPr>
      </a:lvl8pPr>
      <a:lvl9pPr marL="2163836" indent="-127284" algn="l" defTabSz="509138" rtl="0" eaLnBrk="1" latinLnBrk="0" hangingPunct="1">
        <a:lnSpc>
          <a:spcPct val="90000"/>
        </a:lnSpc>
        <a:spcBef>
          <a:spcPts val="278"/>
        </a:spcBef>
        <a:buFont typeface="Arial" panose="020B0604020202020204" pitchFamily="34" charset="0"/>
        <a:buChar char="•"/>
        <a:defRPr kumimoji="1" sz="1002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09138" rtl="0" eaLnBrk="1" latinLnBrk="0" hangingPunct="1">
        <a:defRPr kumimoji="1" sz="1002" kern="1200">
          <a:solidFill>
            <a:schemeClr val="tx1"/>
          </a:solidFill>
          <a:latin typeface="+mn-lt"/>
          <a:ea typeface="+mn-ea"/>
          <a:cs typeface="+mn-cs"/>
        </a:defRPr>
      </a:lvl1pPr>
      <a:lvl2pPr marL="254569" algn="l" defTabSz="509138" rtl="0" eaLnBrk="1" latinLnBrk="0" hangingPunct="1">
        <a:defRPr kumimoji="1" sz="1002" kern="1200">
          <a:solidFill>
            <a:schemeClr val="tx1"/>
          </a:solidFill>
          <a:latin typeface="+mn-lt"/>
          <a:ea typeface="+mn-ea"/>
          <a:cs typeface="+mn-cs"/>
        </a:defRPr>
      </a:lvl2pPr>
      <a:lvl3pPr marL="509138" algn="l" defTabSz="509138" rtl="0" eaLnBrk="1" latinLnBrk="0" hangingPunct="1">
        <a:defRPr kumimoji="1" sz="1002" kern="1200">
          <a:solidFill>
            <a:schemeClr val="tx1"/>
          </a:solidFill>
          <a:latin typeface="+mn-lt"/>
          <a:ea typeface="+mn-ea"/>
          <a:cs typeface="+mn-cs"/>
        </a:defRPr>
      </a:lvl3pPr>
      <a:lvl4pPr marL="763707" algn="l" defTabSz="509138" rtl="0" eaLnBrk="1" latinLnBrk="0" hangingPunct="1">
        <a:defRPr kumimoji="1" sz="1002" kern="1200">
          <a:solidFill>
            <a:schemeClr val="tx1"/>
          </a:solidFill>
          <a:latin typeface="+mn-lt"/>
          <a:ea typeface="+mn-ea"/>
          <a:cs typeface="+mn-cs"/>
        </a:defRPr>
      </a:lvl4pPr>
      <a:lvl5pPr marL="1018276" algn="l" defTabSz="509138" rtl="0" eaLnBrk="1" latinLnBrk="0" hangingPunct="1">
        <a:defRPr kumimoji="1" sz="1002" kern="1200">
          <a:solidFill>
            <a:schemeClr val="tx1"/>
          </a:solidFill>
          <a:latin typeface="+mn-lt"/>
          <a:ea typeface="+mn-ea"/>
          <a:cs typeface="+mn-cs"/>
        </a:defRPr>
      </a:lvl5pPr>
      <a:lvl6pPr marL="1272845" algn="l" defTabSz="509138" rtl="0" eaLnBrk="1" latinLnBrk="0" hangingPunct="1">
        <a:defRPr kumimoji="1" sz="1002" kern="1200">
          <a:solidFill>
            <a:schemeClr val="tx1"/>
          </a:solidFill>
          <a:latin typeface="+mn-lt"/>
          <a:ea typeface="+mn-ea"/>
          <a:cs typeface="+mn-cs"/>
        </a:defRPr>
      </a:lvl6pPr>
      <a:lvl7pPr marL="1527414" algn="l" defTabSz="509138" rtl="0" eaLnBrk="1" latinLnBrk="0" hangingPunct="1">
        <a:defRPr kumimoji="1" sz="1002" kern="1200">
          <a:solidFill>
            <a:schemeClr val="tx1"/>
          </a:solidFill>
          <a:latin typeface="+mn-lt"/>
          <a:ea typeface="+mn-ea"/>
          <a:cs typeface="+mn-cs"/>
        </a:defRPr>
      </a:lvl7pPr>
      <a:lvl8pPr marL="1781983" algn="l" defTabSz="509138" rtl="0" eaLnBrk="1" latinLnBrk="0" hangingPunct="1">
        <a:defRPr kumimoji="1" sz="1002" kern="1200">
          <a:solidFill>
            <a:schemeClr val="tx1"/>
          </a:solidFill>
          <a:latin typeface="+mn-lt"/>
          <a:ea typeface="+mn-ea"/>
          <a:cs typeface="+mn-cs"/>
        </a:defRPr>
      </a:lvl8pPr>
      <a:lvl9pPr marL="2036552" algn="l" defTabSz="509138" rtl="0" eaLnBrk="1" latinLnBrk="0" hangingPunct="1">
        <a:defRPr kumimoji="1" sz="100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グループ化 5">
            <a:extLst>
              <a:ext uri="{FF2B5EF4-FFF2-40B4-BE49-F238E27FC236}">
                <a16:creationId xmlns:a16="http://schemas.microsoft.com/office/drawing/2014/main" id="{06834867-8526-FD71-53B5-F79EAFEE0F11}"/>
              </a:ext>
            </a:extLst>
          </p:cNvPr>
          <p:cNvGrpSpPr/>
          <p:nvPr/>
        </p:nvGrpSpPr>
        <p:grpSpPr>
          <a:xfrm>
            <a:off x="0" y="0"/>
            <a:ext cx="5091113" cy="7201007"/>
            <a:chOff x="0" y="-848"/>
            <a:chExt cx="5091113" cy="7201007"/>
          </a:xfrm>
        </p:grpSpPr>
        <p:pic>
          <p:nvPicPr>
            <p:cNvPr id="3" name="図 2" descr="テキスト, ホワイトボード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092AFDC5-6ADD-7138-AF40-7EF478DA6FEF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" y="-848"/>
              <a:ext cx="5091112" cy="7201007"/>
            </a:xfrm>
            <a:prstGeom prst="rect">
              <a:avLst/>
            </a:prstGeom>
          </p:spPr>
        </p:pic>
        <p:sp>
          <p:nvSpPr>
            <p:cNvPr id="5" name="Rectangle 2">
              <a:extLst>
                <a:ext uri="{FF2B5EF4-FFF2-40B4-BE49-F238E27FC236}">
                  <a16:creationId xmlns:a16="http://schemas.microsoft.com/office/drawing/2014/main" id="{DCD8490D-F7F4-F96F-7E5F-2B147692EBF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6153350"/>
              <a:ext cx="4188458" cy="86177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ja-JP" altLang="ja-JP" b="1" i="0" u="none" strike="noStrike" cap="none" normalizeH="0" baseline="0" dirty="0">
                  <a:ln>
                    <a:noFill/>
                  </a:ln>
                  <a:solidFill>
                    <a:schemeClr val="bg2">
                      <a:lumMod val="2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anose="020B0604020202020204" pitchFamily="34" charset="0"/>
                </a:rPr>
                <a:t>ニチイキッズ</a:t>
              </a:r>
              <a:r>
                <a:rPr lang="ja-JP" altLang="en-US" b="1" dirty="0">
                  <a:solidFill>
                    <a:schemeClr val="bg2">
                      <a:lumMod val="2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anose="020B0604020202020204" pitchFamily="34" charset="0"/>
                </a:rPr>
                <a:t>上本町</a:t>
              </a:r>
              <a:r>
                <a:rPr kumimoji="0" lang="ja-JP" altLang="ja-JP" b="1" i="0" u="none" strike="noStrike" cap="none" normalizeH="0" baseline="0" dirty="0">
                  <a:ln>
                    <a:noFill/>
                  </a:ln>
                  <a:solidFill>
                    <a:schemeClr val="bg2">
                      <a:lumMod val="2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anose="020B0604020202020204" pitchFamily="34" charset="0"/>
                </a:rPr>
                <a:t>保育園</a:t>
              </a: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ja-JP" altLang="ja-JP" sz="1400" b="1" i="0" u="none" strike="noStrike" cap="none" normalizeH="0" baseline="0" dirty="0">
                  <a:ln>
                    <a:noFill/>
                  </a:ln>
                  <a:solidFill>
                    <a:schemeClr val="bg2">
                      <a:lumMod val="2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anose="020B0604020202020204" pitchFamily="34" charset="0"/>
                </a:rPr>
                <a:t>住所：</a:t>
              </a:r>
              <a:r>
                <a:rPr kumimoji="0" lang="ja-JP" altLang="en-US" sz="1400" b="1" i="0" u="none" strike="noStrike" cap="none" normalizeH="0" baseline="0" dirty="0">
                  <a:ln>
                    <a:noFill/>
                  </a:ln>
                  <a:solidFill>
                    <a:schemeClr val="bg2">
                      <a:lumMod val="2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anose="020B0604020202020204" pitchFamily="34" charset="0"/>
                </a:rPr>
                <a:t>大阪市天王寺区上本町</a:t>
              </a:r>
              <a:r>
                <a:rPr kumimoji="0" lang="en-US" altLang="ja-JP" sz="1400" b="1" i="0" u="none" strike="noStrike" cap="none" normalizeH="0" baseline="0" dirty="0">
                  <a:ln>
                    <a:noFill/>
                  </a:ln>
                  <a:solidFill>
                    <a:schemeClr val="bg2">
                      <a:lumMod val="2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anose="020B0604020202020204" pitchFamily="34" charset="0"/>
                </a:rPr>
                <a:t>8-2-1</a:t>
              </a:r>
              <a:r>
                <a:rPr lang="ja-JP" altLang="en-US" sz="1400" b="1" dirty="0">
                  <a:solidFill>
                    <a:schemeClr val="bg2">
                      <a:lumMod val="2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anose="020B0604020202020204" pitchFamily="34" charset="0"/>
                </a:rPr>
                <a:t> </a:t>
              </a:r>
              <a:r>
                <a:rPr kumimoji="0" lang="ja-JP" altLang="en-US" sz="1400" b="1" i="0" u="none" strike="noStrike" cap="none" normalizeH="0" baseline="0" dirty="0">
                  <a:ln>
                    <a:noFill/>
                  </a:ln>
                  <a:solidFill>
                    <a:schemeClr val="bg2">
                      <a:lumMod val="2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anose="020B0604020202020204" pitchFamily="34" charset="0"/>
                </a:rPr>
                <a:t>ｸﾗｲｽ上本町</a:t>
              </a:r>
              <a:r>
                <a:rPr kumimoji="0" lang="en-US" altLang="ja-JP" sz="1400" b="1" i="0" u="none" strike="noStrike" cap="none" normalizeH="0" baseline="0" dirty="0">
                  <a:ln>
                    <a:noFill/>
                  </a:ln>
                  <a:solidFill>
                    <a:schemeClr val="bg2">
                      <a:lumMod val="2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anose="020B0604020202020204" pitchFamily="34" charset="0"/>
                </a:rPr>
                <a:t>1F</a:t>
              </a:r>
              <a:r>
                <a:rPr kumimoji="0" lang="ja-JP" altLang="en-US" sz="1400" b="1" i="0" u="none" strike="noStrike" cap="none" normalizeH="0" baseline="0" dirty="0">
                  <a:ln>
                    <a:noFill/>
                  </a:ln>
                  <a:solidFill>
                    <a:schemeClr val="bg2">
                      <a:lumMod val="2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anose="020B0604020202020204" pitchFamily="34" charset="0"/>
                </a:rPr>
                <a:t>　</a:t>
              </a:r>
              <a:endParaRPr kumimoji="0" lang="en-US" altLang="ja-JP" sz="1400" b="1" i="0" u="none" strike="noStrike" cap="none" normalizeH="0" baseline="0" dirty="0">
                <a:ln>
                  <a:noFill/>
                </a:ln>
                <a:solidFill>
                  <a:schemeClr val="bg2">
                    <a:lumMod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ja-JP" altLang="ja-JP" b="1" i="0" u="none" strike="noStrike" cap="none" normalizeH="0" baseline="0" dirty="0">
                  <a:ln>
                    <a:noFill/>
                  </a:ln>
                  <a:solidFill>
                    <a:schemeClr val="bg2">
                      <a:lumMod val="2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anose="020B0604020202020204" pitchFamily="34" charset="0"/>
                </a:rPr>
                <a:t>TEL ：</a:t>
              </a:r>
              <a:r>
                <a:rPr lang="en-US" altLang="ja-JP" b="1" dirty="0">
                  <a:solidFill>
                    <a:schemeClr val="bg2">
                      <a:lumMod val="2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anose="020B0604020202020204" pitchFamily="34" charset="0"/>
                </a:rPr>
                <a:t>06</a:t>
              </a:r>
              <a:r>
                <a:rPr kumimoji="0" lang="ja-JP" altLang="ja-JP" b="1" i="0" u="none" strike="noStrike" cap="none" normalizeH="0" baseline="0" dirty="0">
                  <a:ln>
                    <a:noFill/>
                  </a:ln>
                  <a:solidFill>
                    <a:schemeClr val="bg2">
                      <a:lumMod val="2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anose="020B0604020202020204" pitchFamily="34" charset="0"/>
                </a:rPr>
                <a:t>-</a:t>
              </a:r>
              <a:r>
                <a:rPr kumimoji="0" lang="en-US" altLang="ja-JP" b="1" i="0" u="none" strike="noStrike" cap="none" normalizeH="0" baseline="0" dirty="0">
                  <a:ln>
                    <a:noFill/>
                  </a:ln>
                  <a:solidFill>
                    <a:schemeClr val="bg2">
                      <a:lumMod val="2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anose="020B0604020202020204" pitchFamily="34" charset="0"/>
                </a:rPr>
                <a:t>6776</a:t>
              </a:r>
              <a:r>
                <a:rPr kumimoji="0" lang="ja-JP" altLang="ja-JP" b="1" i="0" u="none" strike="noStrike" cap="none" normalizeH="0" baseline="0" dirty="0">
                  <a:ln>
                    <a:noFill/>
                  </a:ln>
                  <a:solidFill>
                    <a:schemeClr val="bg2">
                      <a:lumMod val="2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anose="020B0604020202020204" pitchFamily="34" charset="0"/>
                </a:rPr>
                <a:t>-</a:t>
              </a:r>
              <a:r>
                <a:rPr kumimoji="0" lang="en-US" altLang="ja-JP" b="1" i="0" u="none" strike="noStrike" cap="none" normalizeH="0" baseline="0" dirty="0">
                  <a:ln>
                    <a:noFill/>
                  </a:ln>
                  <a:solidFill>
                    <a:schemeClr val="bg2">
                      <a:lumMod val="2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anose="020B0604020202020204" pitchFamily="34" charset="0"/>
                </a:rPr>
                <a:t>7526</a:t>
              </a:r>
              <a:endParaRPr kumimoji="0" lang="ja-JP" altLang="ja-JP" b="1" i="0" u="none" strike="noStrike" cap="none" normalizeH="0" baseline="0" dirty="0">
                <a:ln>
                  <a:noFill/>
                </a:ln>
                <a:solidFill>
                  <a:schemeClr val="bg2">
                    <a:lumMod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endParaRPr>
            </a:p>
          </p:txBody>
        </p:sp>
      </p:grp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24BE78F3-B25E-5328-1B93-D77C911653CA}"/>
              </a:ext>
            </a:extLst>
          </p:cNvPr>
          <p:cNvSpPr/>
          <p:nvPr/>
        </p:nvSpPr>
        <p:spPr>
          <a:xfrm>
            <a:off x="5273040" y="5902960"/>
            <a:ext cx="1168400" cy="812800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/>
              <a:t>HP</a:t>
            </a:r>
            <a:r>
              <a:rPr kumimoji="1" lang="ja-JP" altLang="en-US" dirty="0"/>
              <a:t>の</a:t>
            </a:r>
            <a:r>
              <a:rPr kumimoji="1" lang="en-US" altLang="ja-JP" dirty="0"/>
              <a:t>QR</a:t>
            </a:r>
            <a:r>
              <a:rPr kumimoji="1" lang="ja-JP" altLang="en-US" dirty="0"/>
              <a:t>コードを添付</a:t>
            </a:r>
          </a:p>
        </p:txBody>
      </p:sp>
      <p:pic>
        <p:nvPicPr>
          <p:cNvPr id="8" name="図 7" descr="QR コード&#10;&#10;AI 生成コンテンツは誤りを含む可能性があります。">
            <a:extLst>
              <a:ext uri="{FF2B5EF4-FFF2-40B4-BE49-F238E27FC236}">
                <a16:creationId xmlns:a16="http://schemas.microsoft.com/office/drawing/2014/main" id="{6223BA15-77B9-A269-106B-910652162CB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V="1">
            <a:off x="4188458" y="6032076"/>
            <a:ext cx="533400" cy="5350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52950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テーマ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6CD091BCFAD69141997C04C935314D99" ma:contentTypeVersion="19" ma:contentTypeDescription="新しいドキュメントを作成します。" ma:contentTypeScope="" ma:versionID="fe93a3109e6c07a2895b9fd1e15c4a0f">
  <xsd:schema xmlns:xsd="http://www.w3.org/2001/XMLSchema" xmlns:xs="http://www.w3.org/2001/XMLSchema" xmlns:p="http://schemas.microsoft.com/office/2006/metadata/properties" xmlns:ns2="C7A28859-E592-4F28-AE7C-CFFC460F401F" xmlns:ns3="b6e11dde-1002-4709-afc2-f69c44175ebe" xmlns:ns4="c7a28859-e592-4f28-ae7c-cffc460f401f" targetNamespace="http://schemas.microsoft.com/office/2006/metadata/properties" ma:root="true" ma:fieldsID="ba4ad773146dbb34d554906a5da36c9a" ns2:_="" ns3:_="" ns4:_="">
    <xsd:import namespace="C7A28859-E592-4F28-AE7C-CFFC460F401F"/>
    <xsd:import namespace="b6e11dde-1002-4709-afc2-f69c44175ebe"/>
    <xsd:import namespace="c7a28859-e592-4f28-ae7c-cffc460f401f"/>
    <xsd:element name="properties">
      <xsd:complexType>
        <xsd:sequence>
          <xsd:element name="documentManagement">
            <xsd:complexType>
              <xsd:all>
                <xsd:element ref="ns2:SortNo" minOccurs="0"/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4:MediaServiceAutoTags" minOccurs="0"/>
                <xsd:element ref="ns4:mtgo" minOccurs="0"/>
                <xsd:element ref="ns4:MediaServiceGenerationTime" minOccurs="0"/>
                <xsd:element ref="ns4:MediaServiceEventHashCode" minOccurs="0"/>
                <xsd:element ref="ns4:MediaServiceOCR" minOccurs="0"/>
                <xsd:element ref="ns4:MediaServiceDateTaken" minOccurs="0"/>
                <xsd:element ref="ns4:MediaLengthInSeconds" minOccurs="0"/>
                <xsd:element ref="ns4:lcf76f155ced4ddcb4097134ff3c332f" minOccurs="0"/>
                <xsd:element ref="ns3:TaxCatchAll" minOccurs="0"/>
                <xsd:element ref="ns4:MediaServiceObjectDetectorVersions" minOccurs="0"/>
                <xsd:element ref="ns4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7A28859-E592-4F28-AE7C-CFFC460F401F" elementFormDefault="qualified">
    <xsd:import namespace="http://schemas.microsoft.com/office/2006/documentManagement/types"/>
    <xsd:import namespace="http://schemas.microsoft.com/office/infopath/2007/PartnerControls"/>
    <xsd:element name="SortNo" ma:index="8" nillable="true" ma:displayName="並順" ma:decimals="0" ma:default="5" ma:hidden="true" ma:internalName="SortNo" ma:readOnly="false" ma:percentage="FALSE">
      <xsd:simpleType>
        <xsd:restriction base="dms:Number"/>
      </xsd:simpleType>
    </xsd:element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6e11dde-1002-4709-afc2-f69c44175ebe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共有相手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共有相手の詳細情報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20B2D696-AFDF-4D0F-BECF-52C915E6F98A}" ma:internalName="TaxCatchAll" ma:showField="CatchAllData" ma:web="{55067575-7174-47d0-a586-09dc2039b3aa}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7a28859-e592-4f28-ae7c-cffc460f401f" elementFormDefault="qualified">
    <xsd:import namespace="http://schemas.microsoft.com/office/2006/documentManagement/types"/>
    <xsd:import namespace="http://schemas.microsoft.com/office/infopath/2007/PartnerControls"/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tgo" ma:index="14" nillable="true" ma:displayName="番号" ma:hidden="true" ma:internalName="mtgo" ma:readOnly="false">
      <xsd:simpleType>
        <xsd:restriction base="dms:Number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1" nillable="true" ma:taxonomy="true" ma:internalName="lcf76f155ced4ddcb4097134ff3c332f" ma:taxonomyFieldName="MediaServiceImageTags" ma:displayName="画像タグ" ma:readOnly="false" ma:fieldId="{5cf76f15-5ced-4ddc-b409-7134ff3c332f}" ma:taxonomyMulti="true" ma:sspId="007de796-b30b-44d5-8819-c35727e7029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概要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ortNo xmlns="C7A28859-E592-4F28-AE7C-CFFC460F401F">5</SortNo>
    <mtgo xmlns="c7a28859-e592-4f28-ae7c-cffc460f401f" xsi:nil="true"/>
    <TaxCatchAll xmlns="b6e11dde-1002-4709-afc2-f69c44175ebe" xsi:nil="true"/>
    <lcf76f155ced4ddcb4097134ff3c332f xmlns="c7a28859-e592-4f28-ae7c-cffc460f401f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571C8275-7318-4E12-AFA3-7D56258FD3E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7A28859-E592-4F28-AE7C-CFFC460F401F"/>
    <ds:schemaRef ds:uri="b6e11dde-1002-4709-afc2-f69c44175ebe"/>
    <ds:schemaRef ds:uri="c7a28859-e592-4f28-ae7c-cffc460f401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35B18C33-5614-40D8-AAAB-18904B6B0892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092F4A28-FAA8-4714-A77D-3DD0028CF876}">
  <ds:schemaRefs>
    <ds:schemaRef ds:uri="http://schemas.microsoft.com/office/2006/documentManagement/types"/>
    <ds:schemaRef ds:uri="C7A28859-E592-4F28-AE7C-CFFC460F401F"/>
    <ds:schemaRef ds:uri="http://schemas.microsoft.com/office/2006/metadata/properties"/>
    <ds:schemaRef ds:uri="http://purl.org/dc/elements/1.1/"/>
    <ds:schemaRef ds:uri="b6e11dde-1002-4709-afc2-f69c44175ebe"/>
    <ds:schemaRef ds:uri="http://schemas.microsoft.com/office/infopath/2007/PartnerControls"/>
    <ds:schemaRef ds:uri="http://schemas.openxmlformats.org/package/2006/metadata/core-properties"/>
    <ds:schemaRef ds:uri="http://purl.org/dc/terms/"/>
    <ds:schemaRef ds:uri="c7a28859-e592-4f28-ae7c-cffc460f401f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45</TotalTime>
  <Words>25</Words>
  <Application>Microsoft Office PowerPoint</Application>
  <PresentationFormat>ユーザー設定</PresentationFormat>
  <Paragraphs>4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小林 菜緒</dc:creator>
  <cp:lastModifiedBy>ＮＫ上本町（企業内）</cp:lastModifiedBy>
  <cp:revision>3</cp:revision>
  <cp:lastPrinted>2026-01-09T02:31:55Z</cp:lastPrinted>
  <dcterms:created xsi:type="dcterms:W3CDTF">2025-11-07T00:43:14Z</dcterms:created>
  <dcterms:modified xsi:type="dcterms:W3CDTF">2026-01-09T02:32:18Z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0x0101006CD091BCFAD69141997C04C935314D99</vt:lpwstr>
  </property>
  <property fmtid="{D5CDD505-2E9C-101B-9397-08002B2CF9AE}" pid="3" name="MediaServiceImageTags">
    <vt:lpwstr/>
  </property>
</Properties>
</file>